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262" r:id="rId3"/>
    <p:sldId id="263" r:id="rId4"/>
    <p:sldId id="264" r:id="rId5"/>
    <p:sldId id="266" r:id="rId6"/>
    <p:sldId id="265" r:id="rId7"/>
    <p:sldId id="267" r:id="rId8"/>
    <p:sldId id="260" r:id="rId9"/>
  </p:sldIdLst>
  <p:sldSz cx="9906000" cy="6858000" type="A4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4127"/>
    <a:srgbClr val="ADA36F"/>
    <a:srgbClr val="800000"/>
    <a:srgbClr val="D60000"/>
    <a:srgbClr val="008000"/>
    <a:srgbClr val="00EE00"/>
    <a:srgbClr val="B8219B"/>
    <a:srgbClr val="EC84E0"/>
    <a:srgbClr val="E6E100"/>
    <a:srgbClr val="FFF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44" autoAdjust="0"/>
  </p:normalViewPr>
  <p:slideViewPr>
    <p:cSldViewPr>
      <p:cViewPr varScale="1">
        <p:scale>
          <a:sx n="67" d="100"/>
          <a:sy n="67" d="100"/>
        </p:scale>
        <p:origin x="1236" y="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5F3F1-0B46-499B-B8D9-3D4A11B763DD}" type="datetimeFigureOut">
              <a:rPr lang="sv-SE" smtClean="0"/>
              <a:pPr/>
              <a:t>2017-03-05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97E36-B87F-41F2-8BE8-BE95112366E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1212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97E36-B87F-41F2-8BE8-BE95112366EE}" type="slidenum">
              <a:rPr lang="sv-SE" smtClean="0"/>
              <a:pPr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435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1643-E1ED-4904-AB65-DCC5CEF7E78E}" type="datetimeFigureOut">
              <a:rPr lang="sv-SE" smtClean="0"/>
              <a:pPr/>
              <a:t>2017-03-05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1C6B-A5EB-4101-9FED-25876509B3E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1643-E1ED-4904-AB65-DCC5CEF7E78E}" type="datetimeFigureOut">
              <a:rPr lang="sv-SE" smtClean="0"/>
              <a:pPr/>
              <a:t>2017-03-05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1C6B-A5EB-4101-9FED-25876509B3E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1643-E1ED-4904-AB65-DCC5CEF7E78E}" type="datetimeFigureOut">
              <a:rPr lang="sv-SE" smtClean="0"/>
              <a:pPr/>
              <a:t>2017-03-05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1C6B-A5EB-4101-9FED-25876509B3E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1643-E1ED-4904-AB65-DCC5CEF7E78E}" type="datetimeFigureOut">
              <a:rPr lang="sv-SE" smtClean="0"/>
              <a:pPr/>
              <a:t>2017-03-05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1C6B-A5EB-4101-9FED-25876509B3E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1643-E1ED-4904-AB65-DCC5CEF7E78E}" type="datetimeFigureOut">
              <a:rPr lang="sv-SE" smtClean="0"/>
              <a:pPr/>
              <a:t>2017-03-05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1C6B-A5EB-4101-9FED-25876509B3E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1643-E1ED-4904-AB65-DCC5CEF7E78E}" type="datetimeFigureOut">
              <a:rPr lang="sv-SE" smtClean="0"/>
              <a:pPr/>
              <a:t>2017-03-05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1C6B-A5EB-4101-9FED-25876509B3E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1643-E1ED-4904-AB65-DCC5CEF7E78E}" type="datetimeFigureOut">
              <a:rPr lang="sv-SE" smtClean="0"/>
              <a:pPr/>
              <a:t>2017-03-05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1C6B-A5EB-4101-9FED-25876509B3E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1643-E1ED-4904-AB65-DCC5CEF7E78E}" type="datetimeFigureOut">
              <a:rPr lang="sv-SE" smtClean="0"/>
              <a:pPr/>
              <a:t>2017-03-05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1C6B-A5EB-4101-9FED-25876509B3E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1643-E1ED-4904-AB65-DCC5CEF7E78E}" type="datetimeFigureOut">
              <a:rPr lang="sv-SE" smtClean="0"/>
              <a:pPr/>
              <a:t>2017-03-05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1C6B-A5EB-4101-9FED-25876509B3E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1643-E1ED-4904-AB65-DCC5CEF7E78E}" type="datetimeFigureOut">
              <a:rPr lang="sv-SE" smtClean="0"/>
              <a:pPr/>
              <a:t>2017-03-05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1C6B-A5EB-4101-9FED-25876509B3E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1643-E1ED-4904-AB65-DCC5CEF7E78E}" type="datetimeFigureOut">
              <a:rPr lang="sv-SE" smtClean="0"/>
              <a:pPr/>
              <a:t>2017-03-05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1C6B-A5EB-4101-9FED-25876509B3E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01643-E1ED-4904-AB65-DCC5CEF7E78E}" type="datetimeFigureOut">
              <a:rPr lang="sv-SE" smtClean="0"/>
              <a:pPr/>
              <a:t>2017-03-05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B1C6B-A5EB-4101-9FED-25876509B3E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52" y="6549935"/>
            <a:ext cx="1683742" cy="2496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4880992" y="0"/>
            <a:ext cx="4785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>
                <a:solidFill>
                  <a:prstClr val="black"/>
                </a:solidFill>
              </a:rPr>
              <a:t>Ämne - Centralt innehåll</a:t>
            </a:r>
            <a:endParaRPr lang="sv-SE" b="1" dirty="0">
              <a:solidFill>
                <a:prstClr val="black"/>
              </a:solidFill>
            </a:endParaRPr>
          </a:p>
        </p:txBody>
      </p:sp>
      <p:sp>
        <p:nvSpPr>
          <p:cNvPr id="27" name="Rektangel 26"/>
          <p:cNvSpPr/>
          <p:nvPr/>
        </p:nvSpPr>
        <p:spPr>
          <a:xfrm>
            <a:off x="128464" y="128464"/>
            <a:ext cx="4427984" cy="2780928"/>
          </a:xfrm>
          <a:prstGeom prst="rect">
            <a:avLst/>
          </a:prstGeom>
          <a:noFill/>
          <a:ln w="127000">
            <a:solidFill>
              <a:srgbClr val="FF0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28" name="Rektangel 27"/>
          <p:cNvSpPr/>
          <p:nvPr/>
        </p:nvSpPr>
        <p:spPr>
          <a:xfrm>
            <a:off x="344488" y="848544"/>
            <a:ext cx="41044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7200" b="1" cap="all" dirty="0" smtClean="0">
                <a:ln w="9000" cmpd="sng">
                  <a:solidFill>
                    <a:srgbClr val="AC0000"/>
                  </a:solidFill>
                  <a:prstDash val="solid"/>
                </a:ln>
                <a:gradFill>
                  <a:gsLst>
                    <a:gs pos="0">
                      <a:srgbClr val="C00000"/>
                    </a:gs>
                    <a:gs pos="43000">
                      <a:srgbClr val="FE0000"/>
                    </a:gs>
                    <a:gs pos="48000">
                      <a:srgbClr val="FF1D1D"/>
                    </a:gs>
                    <a:gs pos="100000">
                      <a:srgbClr val="FF6161"/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Ämne</a:t>
            </a:r>
            <a:endParaRPr lang="sv-SE" sz="7200" b="1" cap="all" dirty="0">
              <a:ln w="9000" cmpd="sng">
                <a:solidFill>
                  <a:srgbClr val="AC0000"/>
                </a:solidFill>
                <a:prstDash val="solid"/>
              </a:ln>
              <a:gradFill>
                <a:gsLst>
                  <a:gs pos="0">
                    <a:srgbClr val="C00000"/>
                  </a:gs>
                  <a:gs pos="43000">
                    <a:srgbClr val="FE0000"/>
                  </a:gs>
                  <a:gs pos="48000">
                    <a:srgbClr val="FF1D1D"/>
                  </a:gs>
                  <a:gs pos="100000">
                    <a:srgbClr val="FF6161"/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7" name="Rektangel 36"/>
          <p:cNvSpPr/>
          <p:nvPr/>
        </p:nvSpPr>
        <p:spPr>
          <a:xfrm>
            <a:off x="272480" y="3356992"/>
            <a:ext cx="4427984" cy="1224136"/>
          </a:xfrm>
          <a:prstGeom prst="rect">
            <a:avLst/>
          </a:prstGeom>
          <a:noFill/>
          <a:ln w="127000">
            <a:solidFill>
              <a:srgbClr val="FF0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38" name="textruta 37"/>
          <p:cNvSpPr txBox="1"/>
          <p:nvPr/>
        </p:nvSpPr>
        <p:spPr>
          <a:xfrm>
            <a:off x="344488" y="3645894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b="1" dirty="0">
                <a:solidFill>
                  <a:prstClr val="black"/>
                </a:solidFill>
              </a:rPr>
              <a:t>C</a:t>
            </a:r>
            <a:r>
              <a:rPr lang="sv-SE" sz="3600" b="1" dirty="0" smtClean="0">
                <a:solidFill>
                  <a:prstClr val="black"/>
                </a:solidFill>
              </a:rPr>
              <a:t>entralt innehåll</a:t>
            </a:r>
            <a:endParaRPr lang="sv-SE" sz="3600" b="1" dirty="0">
              <a:solidFill>
                <a:prstClr val="black"/>
              </a:solidFill>
            </a:endParaRPr>
          </a:p>
        </p:txBody>
      </p:sp>
      <p:sp>
        <p:nvSpPr>
          <p:cNvPr id="39" name="textruta 38"/>
          <p:cNvSpPr txBox="1"/>
          <p:nvPr/>
        </p:nvSpPr>
        <p:spPr>
          <a:xfrm rot="16200000">
            <a:off x="4515582" y="2413627"/>
            <a:ext cx="49685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9875">
              <a:spcAft>
                <a:spcPts val="600"/>
              </a:spcAft>
              <a:buFont typeface="Arial" pitchFamily="34" charset="0"/>
              <a:buChar char="•"/>
            </a:pPr>
            <a:r>
              <a:rPr lang="sv-SE" sz="2400" dirty="0" smtClean="0">
                <a:solidFill>
                  <a:prstClr val="black"/>
                </a:solidFill>
              </a:rPr>
              <a:t>Centralt innehåll</a:t>
            </a:r>
          </a:p>
          <a:p>
            <a:pPr indent="269875">
              <a:spcAft>
                <a:spcPts val="600"/>
              </a:spcAft>
              <a:buFont typeface="Arial" pitchFamily="34" charset="0"/>
              <a:buChar char="•"/>
            </a:pPr>
            <a:r>
              <a:rPr lang="sv-SE" sz="2400" dirty="0">
                <a:solidFill>
                  <a:prstClr val="black"/>
                </a:solidFill>
              </a:rPr>
              <a:t>Centralt innehåll</a:t>
            </a:r>
          </a:p>
          <a:p>
            <a:pPr indent="269875">
              <a:spcAft>
                <a:spcPts val="600"/>
              </a:spcAft>
              <a:buFont typeface="Arial" pitchFamily="34" charset="0"/>
              <a:buChar char="•"/>
            </a:pPr>
            <a:r>
              <a:rPr lang="sv-SE" sz="2400" dirty="0">
                <a:solidFill>
                  <a:prstClr val="black"/>
                </a:solidFill>
              </a:rPr>
              <a:t>Centralt innehåll</a:t>
            </a:r>
          </a:p>
          <a:p>
            <a:pPr indent="269875">
              <a:spcAft>
                <a:spcPts val="600"/>
              </a:spcAft>
              <a:buFont typeface="Arial" pitchFamily="34" charset="0"/>
              <a:buChar char="•"/>
            </a:pPr>
            <a:r>
              <a:rPr lang="sv-SE" sz="2400" dirty="0">
                <a:solidFill>
                  <a:prstClr val="black"/>
                </a:solidFill>
              </a:rPr>
              <a:t>Centralt innehåll</a:t>
            </a:r>
          </a:p>
          <a:p>
            <a:pPr indent="269875">
              <a:spcAft>
                <a:spcPts val="600"/>
              </a:spcAft>
              <a:buFont typeface="Arial" pitchFamily="34" charset="0"/>
              <a:buChar char="•"/>
            </a:pPr>
            <a:endParaRPr lang="sv-SE" sz="2400" dirty="0" smtClean="0">
              <a:solidFill>
                <a:prstClr val="black"/>
              </a:solidFill>
            </a:endParaRPr>
          </a:p>
        </p:txBody>
      </p:sp>
      <p:sp>
        <p:nvSpPr>
          <p:cNvPr id="40" name="Frihandsfigur 39"/>
          <p:cNvSpPr/>
          <p:nvPr/>
        </p:nvSpPr>
        <p:spPr>
          <a:xfrm rot="15935987" flipH="1">
            <a:off x="4100363" y="1871269"/>
            <a:ext cx="6167907" cy="3595312"/>
          </a:xfrm>
          <a:custGeom>
            <a:avLst/>
            <a:gdLst>
              <a:gd name="connsiteX0" fmla="*/ 3900 w 43200"/>
              <a:gd name="connsiteY0" fmla="*/ 14370 h 43200"/>
              <a:gd name="connsiteX1" fmla="*/ 5623 w 43200"/>
              <a:gd name="connsiteY1" fmla="*/ 6907 h 43200"/>
              <a:gd name="connsiteX2" fmla="*/ 14005 w 43200"/>
              <a:gd name="connsiteY2" fmla="*/ 5202 h 43200"/>
              <a:gd name="connsiteX3" fmla="*/ 22456 w 43200"/>
              <a:gd name="connsiteY3" fmla="*/ 3432 h 43200"/>
              <a:gd name="connsiteX4" fmla="*/ 25749 w 43200"/>
              <a:gd name="connsiteY4" fmla="*/ 200 h 43200"/>
              <a:gd name="connsiteX5" fmla="*/ 29833 w 43200"/>
              <a:gd name="connsiteY5" fmla="*/ 2481 h 43200"/>
              <a:gd name="connsiteX6" fmla="*/ 35463 w 43200"/>
              <a:gd name="connsiteY6" fmla="*/ 690 h 43200"/>
              <a:gd name="connsiteX7" fmla="*/ 38318 w 43200"/>
              <a:gd name="connsiteY7" fmla="*/ 5576 h 43200"/>
              <a:gd name="connsiteX8" fmla="*/ 41982 w 43200"/>
              <a:gd name="connsiteY8" fmla="*/ 10318 h 43200"/>
              <a:gd name="connsiteX9" fmla="*/ 41818 w 43200"/>
              <a:gd name="connsiteY9" fmla="*/ 15460 h 43200"/>
              <a:gd name="connsiteX10" fmla="*/ 43016 w 43200"/>
              <a:gd name="connsiteY10" fmla="*/ 23322 h 43200"/>
              <a:gd name="connsiteX11" fmla="*/ 37404 w 43200"/>
              <a:gd name="connsiteY11" fmla="*/ 30204 h 43200"/>
              <a:gd name="connsiteX12" fmla="*/ 35395 w 43200"/>
              <a:gd name="connsiteY12" fmla="*/ 36101 h 43200"/>
              <a:gd name="connsiteX13" fmla="*/ 28555 w 43200"/>
              <a:gd name="connsiteY13" fmla="*/ 36815 h 43200"/>
              <a:gd name="connsiteX14" fmla="*/ 23667 w 43200"/>
              <a:gd name="connsiteY14" fmla="*/ 43106 h 43200"/>
              <a:gd name="connsiteX15" fmla="*/ 16480 w 43200"/>
              <a:gd name="connsiteY15" fmla="*/ 39266 h 43200"/>
              <a:gd name="connsiteX16" fmla="*/ 5804 w 43200"/>
              <a:gd name="connsiteY16" fmla="*/ 35472 h 43200"/>
              <a:gd name="connsiteX17" fmla="*/ 1110 w 43200"/>
              <a:gd name="connsiteY17" fmla="*/ 31250 h 43200"/>
              <a:gd name="connsiteX18" fmla="*/ 2113 w 43200"/>
              <a:gd name="connsiteY18" fmla="*/ 25551 h 43200"/>
              <a:gd name="connsiteX19" fmla="*/ -5 w 43200"/>
              <a:gd name="connsiteY19" fmla="*/ 19704 h 43200"/>
              <a:gd name="connsiteX20" fmla="*/ 3863 w 43200"/>
              <a:gd name="connsiteY20" fmla="*/ 14507 h 43200"/>
              <a:gd name="connsiteX21" fmla="*/ 3900 w 43200"/>
              <a:gd name="connsiteY21" fmla="*/ 14370 h 43200"/>
              <a:gd name="connsiteX0" fmla="*/ 4693 w 43200"/>
              <a:gd name="connsiteY0" fmla="*/ 26177 h 43200"/>
              <a:gd name="connsiteX1" fmla="*/ 2160 w 43200"/>
              <a:gd name="connsiteY1" fmla="*/ 25380 h 43200"/>
              <a:gd name="connsiteX2" fmla="*/ 6928 w 43200"/>
              <a:gd name="connsiteY2" fmla="*/ 34899 h 43200"/>
              <a:gd name="connsiteX3" fmla="*/ 5820 w 43200"/>
              <a:gd name="connsiteY3" fmla="*/ 35280 h 43200"/>
              <a:gd name="connsiteX4" fmla="*/ 16478 w 43200"/>
              <a:gd name="connsiteY4" fmla="*/ 39090 h 43200"/>
              <a:gd name="connsiteX5" fmla="*/ 15810 w 43200"/>
              <a:gd name="connsiteY5" fmla="*/ 37350 h 43200"/>
              <a:gd name="connsiteX6" fmla="*/ 28827 w 43200"/>
              <a:gd name="connsiteY6" fmla="*/ 34751 h 43200"/>
              <a:gd name="connsiteX7" fmla="*/ 28560 w 43200"/>
              <a:gd name="connsiteY7" fmla="*/ 36660 h 43200"/>
              <a:gd name="connsiteX8" fmla="*/ 34129 w 43200"/>
              <a:gd name="connsiteY8" fmla="*/ 22954 h 43200"/>
              <a:gd name="connsiteX9" fmla="*/ 37380 w 43200"/>
              <a:gd name="connsiteY9" fmla="*/ 30090 h 43200"/>
              <a:gd name="connsiteX10" fmla="*/ 41798 w 43200"/>
              <a:gd name="connsiteY10" fmla="*/ 15354 h 43200"/>
              <a:gd name="connsiteX11" fmla="*/ 40350 w 43200"/>
              <a:gd name="connsiteY11" fmla="*/ 18030 h 43200"/>
              <a:gd name="connsiteX12" fmla="*/ 38324 w 43200"/>
              <a:gd name="connsiteY12" fmla="*/ 5426 h 43200"/>
              <a:gd name="connsiteX13" fmla="*/ 38400 w 43200"/>
              <a:gd name="connsiteY13" fmla="*/ 6690 h 43200"/>
              <a:gd name="connsiteX14" fmla="*/ 29078 w 43200"/>
              <a:gd name="connsiteY14" fmla="*/ 3952 h 43200"/>
              <a:gd name="connsiteX15" fmla="*/ 29820 w 43200"/>
              <a:gd name="connsiteY15" fmla="*/ 2340 h 43200"/>
              <a:gd name="connsiteX16" fmla="*/ 22141 w 43200"/>
              <a:gd name="connsiteY16" fmla="*/ 4720 h 43200"/>
              <a:gd name="connsiteX17" fmla="*/ 22500 w 43200"/>
              <a:gd name="connsiteY17" fmla="*/ 3330 h 43200"/>
              <a:gd name="connsiteX18" fmla="*/ 14000 w 43200"/>
              <a:gd name="connsiteY18" fmla="*/ 5192 h 43200"/>
              <a:gd name="connsiteX19" fmla="*/ 15300 w 43200"/>
              <a:gd name="connsiteY19" fmla="*/ 6540 h 43200"/>
              <a:gd name="connsiteX20" fmla="*/ 4127 w 43200"/>
              <a:gd name="connsiteY20" fmla="*/ 15789 h 43200"/>
              <a:gd name="connsiteX21" fmla="*/ 3900 w 43200"/>
              <a:gd name="connsiteY21" fmla="*/ 14370 h 43200"/>
              <a:gd name="connsiteX0" fmla="*/ 4113 w 43733"/>
              <a:gd name="connsiteY0" fmla="*/ 14830 h 44465"/>
              <a:gd name="connsiteX1" fmla="*/ 5836 w 43733"/>
              <a:gd name="connsiteY1" fmla="*/ 7367 h 44465"/>
              <a:gd name="connsiteX2" fmla="*/ 14218 w 43733"/>
              <a:gd name="connsiteY2" fmla="*/ 5662 h 44465"/>
              <a:gd name="connsiteX3" fmla="*/ 22669 w 43733"/>
              <a:gd name="connsiteY3" fmla="*/ 3892 h 44465"/>
              <a:gd name="connsiteX4" fmla="*/ 25962 w 43733"/>
              <a:gd name="connsiteY4" fmla="*/ 660 h 44465"/>
              <a:gd name="connsiteX5" fmla="*/ 30046 w 43733"/>
              <a:gd name="connsiteY5" fmla="*/ 2941 h 44465"/>
              <a:gd name="connsiteX6" fmla="*/ 35676 w 43733"/>
              <a:gd name="connsiteY6" fmla="*/ 1150 h 44465"/>
              <a:gd name="connsiteX7" fmla="*/ 38531 w 43733"/>
              <a:gd name="connsiteY7" fmla="*/ 6036 h 44465"/>
              <a:gd name="connsiteX8" fmla="*/ 42195 w 43733"/>
              <a:gd name="connsiteY8" fmla="*/ 10778 h 44465"/>
              <a:gd name="connsiteX9" fmla="*/ 42031 w 43733"/>
              <a:gd name="connsiteY9" fmla="*/ 15920 h 44465"/>
              <a:gd name="connsiteX10" fmla="*/ 43229 w 43733"/>
              <a:gd name="connsiteY10" fmla="*/ 23782 h 44465"/>
              <a:gd name="connsiteX11" fmla="*/ 37617 w 43733"/>
              <a:gd name="connsiteY11" fmla="*/ 30664 h 44465"/>
              <a:gd name="connsiteX12" fmla="*/ 35608 w 43733"/>
              <a:gd name="connsiteY12" fmla="*/ 36561 h 44465"/>
              <a:gd name="connsiteX13" fmla="*/ 28768 w 43733"/>
              <a:gd name="connsiteY13" fmla="*/ 37275 h 44465"/>
              <a:gd name="connsiteX14" fmla="*/ 23880 w 43733"/>
              <a:gd name="connsiteY14" fmla="*/ 43566 h 44465"/>
              <a:gd name="connsiteX15" fmla="*/ 16693 w 43733"/>
              <a:gd name="connsiteY15" fmla="*/ 39726 h 44465"/>
              <a:gd name="connsiteX16" fmla="*/ 6017 w 43733"/>
              <a:gd name="connsiteY16" fmla="*/ 35932 h 44465"/>
              <a:gd name="connsiteX17" fmla="*/ 1323 w 43733"/>
              <a:gd name="connsiteY17" fmla="*/ 31710 h 44465"/>
              <a:gd name="connsiteX18" fmla="*/ 2326 w 43733"/>
              <a:gd name="connsiteY18" fmla="*/ 26011 h 44465"/>
              <a:gd name="connsiteX19" fmla="*/ 208 w 43733"/>
              <a:gd name="connsiteY19" fmla="*/ 20164 h 44465"/>
              <a:gd name="connsiteX20" fmla="*/ 4076 w 43733"/>
              <a:gd name="connsiteY20" fmla="*/ 14967 h 44465"/>
              <a:gd name="connsiteX21" fmla="*/ 4113 w 43733"/>
              <a:gd name="connsiteY21" fmla="*/ 14830 h 44465"/>
              <a:gd name="connsiteX0" fmla="*/ 4906 w 43733"/>
              <a:gd name="connsiteY0" fmla="*/ 26637 h 44465"/>
              <a:gd name="connsiteX1" fmla="*/ 2373 w 43733"/>
              <a:gd name="connsiteY1" fmla="*/ 25840 h 44465"/>
              <a:gd name="connsiteX2" fmla="*/ 7141 w 43733"/>
              <a:gd name="connsiteY2" fmla="*/ 35359 h 44465"/>
              <a:gd name="connsiteX3" fmla="*/ 6033 w 43733"/>
              <a:gd name="connsiteY3" fmla="*/ 35740 h 44465"/>
              <a:gd name="connsiteX4" fmla="*/ 16691 w 43733"/>
              <a:gd name="connsiteY4" fmla="*/ 39550 h 44465"/>
              <a:gd name="connsiteX5" fmla="*/ 16023 w 43733"/>
              <a:gd name="connsiteY5" fmla="*/ 37810 h 44465"/>
              <a:gd name="connsiteX6" fmla="*/ 29040 w 43733"/>
              <a:gd name="connsiteY6" fmla="*/ 35211 h 44465"/>
              <a:gd name="connsiteX7" fmla="*/ 28773 w 43733"/>
              <a:gd name="connsiteY7" fmla="*/ 37120 h 44465"/>
              <a:gd name="connsiteX8" fmla="*/ 42011 w 43733"/>
              <a:gd name="connsiteY8" fmla="*/ 15814 h 44465"/>
              <a:gd name="connsiteX9" fmla="*/ 40563 w 43733"/>
              <a:gd name="connsiteY9" fmla="*/ 18490 h 44465"/>
              <a:gd name="connsiteX10" fmla="*/ 38537 w 43733"/>
              <a:gd name="connsiteY10" fmla="*/ 5886 h 44465"/>
              <a:gd name="connsiteX11" fmla="*/ 38613 w 43733"/>
              <a:gd name="connsiteY11" fmla="*/ 7150 h 44465"/>
              <a:gd name="connsiteX12" fmla="*/ 29291 w 43733"/>
              <a:gd name="connsiteY12" fmla="*/ 4412 h 44465"/>
              <a:gd name="connsiteX13" fmla="*/ 30033 w 43733"/>
              <a:gd name="connsiteY13" fmla="*/ 2800 h 44465"/>
              <a:gd name="connsiteX14" fmla="*/ 22354 w 43733"/>
              <a:gd name="connsiteY14" fmla="*/ 5180 h 44465"/>
              <a:gd name="connsiteX15" fmla="*/ 22713 w 43733"/>
              <a:gd name="connsiteY15" fmla="*/ 3790 h 44465"/>
              <a:gd name="connsiteX16" fmla="*/ 14213 w 43733"/>
              <a:gd name="connsiteY16" fmla="*/ 5652 h 44465"/>
              <a:gd name="connsiteX17" fmla="*/ 15513 w 43733"/>
              <a:gd name="connsiteY17" fmla="*/ 7000 h 44465"/>
              <a:gd name="connsiteX18" fmla="*/ 4340 w 43733"/>
              <a:gd name="connsiteY18" fmla="*/ 16249 h 44465"/>
              <a:gd name="connsiteX19" fmla="*/ 4113 w 43733"/>
              <a:gd name="connsiteY19" fmla="*/ 14830 h 44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3733" h="44465">
                <a:moveTo>
                  <a:pt x="4113" y="14830"/>
                </a:moveTo>
                <a:cubicBezTo>
                  <a:pt x="3842" y="12117"/>
                  <a:pt x="4474" y="9381"/>
                  <a:pt x="5836" y="7367"/>
                </a:cubicBezTo>
                <a:cubicBezTo>
                  <a:pt x="7988" y="4186"/>
                  <a:pt x="11477" y="3477"/>
                  <a:pt x="14218" y="5662"/>
                </a:cubicBezTo>
                <a:cubicBezTo>
                  <a:pt x="15891" y="1369"/>
                  <a:pt x="20127" y="482"/>
                  <a:pt x="22669" y="3892"/>
                </a:cubicBezTo>
                <a:cubicBezTo>
                  <a:pt x="23310" y="2143"/>
                  <a:pt x="24541" y="934"/>
                  <a:pt x="25962" y="660"/>
                </a:cubicBezTo>
                <a:cubicBezTo>
                  <a:pt x="27526" y="358"/>
                  <a:pt x="29088" y="1230"/>
                  <a:pt x="30046" y="2941"/>
                </a:cubicBezTo>
                <a:cubicBezTo>
                  <a:pt x="31428" y="727"/>
                  <a:pt x="33714" y="0"/>
                  <a:pt x="35676" y="1150"/>
                </a:cubicBezTo>
                <a:cubicBezTo>
                  <a:pt x="37171" y="2026"/>
                  <a:pt x="38243" y="3860"/>
                  <a:pt x="38531" y="6036"/>
                </a:cubicBezTo>
                <a:cubicBezTo>
                  <a:pt x="40259" y="6678"/>
                  <a:pt x="41635" y="8458"/>
                  <a:pt x="42195" y="10778"/>
                </a:cubicBezTo>
                <a:cubicBezTo>
                  <a:pt x="42602" y="12462"/>
                  <a:pt x="42544" y="14291"/>
                  <a:pt x="42031" y="15920"/>
                </a:cubicBezTo>
                <a:cubicBezTo>
                  <a:pt x="43292" y="18154"/>
                  <a:pt x="43733" y="21050"/>
                  <a:pt x="43229" y="23782"/>
                </a:cubicBezTo>
                <a:cubicBezTo>
                  <a:pt x="42559" y="27414"/>
                  <a:pt x="40341" y="30134"/>
                  <a:pt x="37617" y="30664"/>
                </a:cubicBezTo>
                <a:cubicBezTo>
                  <a:pt x="37604" y="32931"/>
                  <a:pt x="36871" y="35081"/>
                  <a:pt x="35608" y="36561"/>
                </a:cubicBezTo>
                <a:cubicBezTo>
                  <a:pt x="33689" y="38810"/>
                  <a:pt x="30917" y="39099"/>
                  <a:pt x="28768" y="37275"/>
                </a:cubicBezTo>
                <a:cubicBezTo>
                  <a:pt x="28073" y="40408"/>
                  <a:pt x="26212" y="42803"/>
                  <a:pt x="23880" y="43566"/>
                </a:cubicBezTo>
                <a:cubicBezTo>
                  <a:pt x="21132" y="44465"/>
                  <a:pt x="18264" y="42933"/>
                  <a:pt x="16693" y="39726"/>
                </a:cubicBezTo>
                <a:cubicBezTo>
                  <a:pt x="12985" y="42770"/>
                  <a:pt x="8169" y="41059"/>
                  <a:pt x="6017" y="35932"/>
                </a:cubicBezTo>
                <a:cubicBezTo>
                  <a:pt x="3903" y="36269"/>
                  <a:pt x="1918" y="34484"/>
                  <a:pt x="1323" y="31710"/>
                </a:cubicBezTo>
                <a:cubicBezTo>
                  <a:pt x="892" y="29703"/>
                  <a:pt x="1273" y="27537"/>
                  <a:pt x="2326" y="26011"/>
                </a:cubicBezTo>
                <a:cubicBezTo>
                  <a:pt x="832" y="24814"/>
                  <a:pt x="0" y="22517"/>
                  <a:pt x="208" y="20164"/>
                </a:cubicBezTo>
                <a:cubicBezTo>
                  <a:pt x="452" y="17409"/>
                  <a:pt x="2058" y="15251"/>
                  <a:pt x="4076" y="14967"/>
                </a:cubicBezTo>
                <a:cubicBezTo>
                  <a:pt x="4088" y="14921"/>
                  <a:pt x="4101" y="14876"/>
                  <a:pt x="4113" y="14830"/>
                </a:cubicBezTo>
                <a:close/>
              </a:path>
              <a:path w="43733" h="44465" fill="none" extrusionOk="0">
                <a:moveTo>
                  <a:pt x="4906" y="26637"/>
                </a:moveTo>
                <a:cubicBezTo>
                  <a:pt x="4022" y="26731"/>
                  <a:pt x="3138" y="26453"/>
                  <a:pt x="2373" y="25840"/>
                </a:cubicBezTo>
                <a:moveTo>
                  <a:pt x="7141" y="35359"/>
                </a:moveTo>
                <a:cubicBezTo>
                  <a:pt x="6786" y="35552"/>
                  <a:pt x="6413" y="35680"/>
                  <a:pt x="6033" y="35740"/>
                </a:cubicBezTo>
                <a:moveTo>
                  <a:pt x="16691" y="39550"/>
                </a:moveTo>
                <a:cubicBezTo>
                  <a:pt x="16424" y="39004"/>
                  <a:pt x="16200" y="38421"/>
                  <a:pt x="16023" y="37810"/>
                </a:cubicBezTo>
                <a:moveTo>
                  <a:pt x="29040" y="35211"/>
                </a:moveTo>
                <a:cubicBezTo>
                  <a:pt x="29001" y="35858"/>
                  <a:pt x="28911" y="36498"/>
                  <a:pt x="28773" y="37120"/>
                </a:cubicBezTo>
                <a:moveTo>
                  <a:pt x="42011" y="15814"/>
                </a:moveTo>
                <a:cubicBezTo>
                  <a:pt x="41686" y="16846"/>
                  <a:pt x="41191" y="17762"/>
                  <a:pt x="40563" y="18490"/>
                </a:cubicBezTo>
                <a:moveTo>
                  <a:pt x="38537" y="5886"/>
                </a:moveTo>
                <a:cubicBezTo>
                  <a:pt x="38592" y="6303"/>
                  <a:pt x="38618" y="6726"/>
                  <a:pt x="38613" y="7150"/>
                </a:cubicBezTo>
                <a:moveTo>
                  <a:pt x="29291" y="4412"/>
                </a:moveTo>
                <a:cubicBezTo>
                  <a:pt x="29480" y="3829"/>
                  <a:pt x="29729" y="3286"/>
                  <a:pt x="30033" y="2800"/>
                </a:cubicBezTo>
                <a:moveTo>
                  <a:pt x="22354" y="5180"/>
                </a:moveTo>
                <a:cubicBezTo>
                  <a:pt x="22431" y="4698"/>
                  <a:pt x="22552" y="4231"/>
                  <a:pt x="22713" y="3790"/>
                </a:cubicBezTo>
                <a:moveTo>
                  <a:pt x="14213" y="5652"/>
                </a:moveTo>
                <a:cubicBezTo>
                  <a:pt x="14685" y="6028"/>
                  <a:pt x="15121" y="6481"/>
                  <a:pt x="15513" y="7000"/>
                </a:cubicBezTo>
                <a:moveTo>
                  <a:pt x="4340" y="16249"/>
                </a:moveTo>
                <a:cubicBezTo>
                  <a:pt x="4237" y="15785"/>
                  <a:pt x="4161" y="15311"/>
                  <a:pt x="4113" y="14830"/>
                </a:cubicBezTo>
              </a:path>
            </a:pathLst>
          </a:custGeom>
          <a:noFill/>
          <a:ln w="127000">
            <a:solidFill>
              <a:srgbClr val="FFB1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272480" y="4870030"/>
            <a:ext cx="4824536" cy="1284312"/>
          </a:xfrm>
          <a:prstGeom prst="rect">
            <a:avLst/>
          </a:prstGeom>
          <a:noFill/>
          <a:ln w="1270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368930" y="5189020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b="1" dirty="0">
                <a:solidFill>
                  <a:prstClr val="black"/>
                </a:solidFill>
              </a:rPr>
              <a:t>Rubrik centralt innehåll</a:t>
            </a:r>
          </a:p>
        </p:txBody>
      </p:sp>
    </p:spTree>
    <p:extLst>
      <p:ext uri="{BB962C8B-B14F-4D97-AF65-F5344CB8AC3E}">
        <p14:creationId xmlns:p14="http://schemas.microsoft.com/office/powerpoint/2010/main" val="1417316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0" y="0"/>
            <a:ext cx="990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>
                <a:solidFill>
                  <a:prstClr val="black"/>
                </a:solidFill>
              </a:rPr>
              <a:t>Ämne - Centralt innehåll</a:t>
            </a:r>
            <a:endParaRPr lang="sv-SE" b="1" dirty="0">
              <a:solidFill>
                <a:prstClr val="black"/>
              </a:solidFill>
            </a:endParaRPr>
          </a:p>
        </p:txBody>
      </p:sp>
      <p:sp>
        <p:nvSpPr>
          <p:cNvPr id="34" name="Rektangel 33"/>
          <p:cNvSpPr/>
          <p:nvPr/>
        </p:nvSpPr>
        <p:spPr>
          <a:xfrm>
            <a:off x="992560" y="453247"/>
            <a:ext cx="4427984" cy="792088"/>
          </a:xfrm>
          <a:prstGeom prst="rect">
            <a:avLst/>
          </a:prstGeom>
          <a:noFill/>
          <a:ln w="127000">
            <a:solidFill>
              <a:srgbClr val="FFFF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35" name="textruta 34"/>
          <p:cNvSpPr txBox="1"/>
          <p:nvPr/>
        </p:nvSpPr>
        <p:spPr>
          <a:xfrm>
            <a:off x="1046312" y="54055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b="1" dirty="0" smtClean="0">
                <a:solidFill>
                  <a:prstClr val="black"/>
                </a:solidFill>
              </a:rPr>
              <a:t>Centralt innehåll</a:t>
            </a:r>
            <a:endParaRPr lang="sv-SE" sz="3600" b="1" dirty="0">
              <a:solidFill>
                <a:prstClr val="black"/>
              </a:solidFill>
            </a:endParaRPr>
          </a:p>
        </p:txBody>
      </p:sp>
      <p:sp>
        <p:nvSpPr>
          <p:cNvPr id="36" name="textruta 35"/>
          <p:cNvSpPr txBox="1"/>
          <p:nvPr/>
        </p:nvSpPr>
        <p:spPr>
          <a:xfrm>
            <a:off x="1352600" y="2204864"/>
            <a:ext cx="57606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9875">
              <a:spcAft>
                <a:spcPts val="600"/>
              </a:spcAft>
              <a:buFont typeface="Arial" pitchFamily="34" charset="0"/>
              <a:buChar char="•"/>
            </a:pPr>
            <a:r>
              <a:rPr lang="sv-SE" sz="2400" dirty="0">
                <a:solidFill>
                  <a:prstClr val="black"/>
                </a:solidFill>
              </a:rPr>
              <a:t>Centralt </a:t>
            </a:r>
            <a:r>
              <a:rPr lang="sv-SE" sz="2400" dirty="0" smtClean="0">
                <a:solidFill>
                  <a:prstClr val="black"/>
                </a:solidFill>
              </a:rPr>
              <a:t>innehåll</a:t>
            </a:r>
          </a:p>
          <a:p>
            <a:pPr indent="269875">
              <a:spcAft>
                <a:spcPts val="600"/>
              </a:spcAft>
              <a:buFont typeface="Arial" pitchFamily="34" charset="0"/>
              <a:buChar char="•"/>
            </a:pPr>
            <a:r>
              <a:rPr lang="sv-SE" sz="2400" dirty="0">
                <a:solidFill>
                  <a:prstClr val="black"/>
                </a:solidFill>
              </a:rPr>
              <a:t>Centralt innehåll</a:t>
            </a:r>
          </a:p>
          <a:p>
            <a:pPr indent="269875">
              <a:spcAft>
                <a:spcPts val="600"/>
              </a:spcAft>
              <a:buFont typeface="Arial" pitchFamily="34" charset="0"/>
              <a:buChar char="•"/>
            </a:pPr>
            <a:r>
              <a:rPr lang="sv-SE" sz="2400" dirty="0" smtClean="0">
                <a:solidFill>
                  <a:prstClr val="black"/>
                </a:solidFill>
              </a:rPr>
              <a:t>Centralt </a:t>
            </a:r>
            <a:r>
              <a:rPr lang="sv-SE" sz="2400" dirty="0">
                <a:solidFill>
                  <a:prstClr val="black"/>
                </a:solidFill>
              </a:rPr>
              <a:t>innehåll</a:t>
            </a:r>
          </a:p>
          <a:p>
            <a:pPr indent="269875">
              <a:spcAft>
                <a:spcPts val="600"/>
              </a:spcAft>
              <a:buFont typeface="Arial" pitchFamily="34" charset="0"/>
              <a:buChar char="•"/>
            </a:pPr>
            <a:r>
              <a:rPr lang="sv-SE" sz="2400" dirty="0">
                <a:solidFill>
                  <a:prstClr val="black"/>
                </a:solidFill>
              </a:rPr>
              <a:t>Centralt innehåll</a:t>
            </a:r>
          </a:p>
          <a:p>
            <a:pPr indent="269875">
              <a:spcAft>
                <a:spcPts val="600"/>
              </a:spcAft>
              <a:buFont typeface="Arial" pitchFamily="34" charset="0"/>
              <a:buChar char="•"/>
            </a:pPr>
            <a:r>
              <a:rPr lang="sv-SE" sz="2400" dirty="0">
                <a:solidFill>
                  <a:prstClr val="black"/>
                </a:solidFill>
              </a:rPr>
              <a:t>Centralt innehåll</a:t>
            </a:r>
          </a:p>
          <a:p>
            <a:pPr indent="269875">
              <a:spcAft>
                <a:spcPts val="600"/>
              </a:spcAft>
              <a:buFont typeface="Arial" pitchFamily="34" charset="0"/>
              <a:buChar char="•"/>
            </a:pPr>
            <a:r>
              <a:rPr lang="sv-SE" sz="2400" dirty="0">
                <a:solidFill>
                  <a:prstClr val="black"/>
                </a:solidFill>
              </a:rPr>
              <a:t>Centralt innehåll</a:t>
            </a:r>
          </a:p>
          <a:p>
            <a:pPr indent="269875">
              <a:spcAft>
                <a:spcPts val="600"/>
              </a:spcAft>
              <a:buFont typeface="Arial" pitchFamily="34" charset="0"/>
              <a:buChar char="•"/>
            </a:pPr>
            <a:endParaRPr lang="sv-SE" sz="2400" dirty="0">
              <a:solidFill>
                <a:prstClr val="black"/>
              </a:solidFill>
            </a:endParaRPr>
          </a:p>
        </p:txBody>
      </p:sp>
      <p:sp>
        <p:nvSpPr>
          <p:cNvPr id="37" name="Frihandsfigur 36"/>
          <p:cNvSpPr/>
          <p:nvPr/>
        </p:nvSpPr>
        <p:spPr>
          <a:xfrm rot="538030">
            <a:off x="180310" y="1335281"/>
            <a:ext cx="7276252" cy="5471457"/>
          </a:xfrm>
          <a:custGeom>
            <a:avLst/>
            <a:gdLst>
              <a:gd name="connsiteX0" fmla="*/ 3900 w 43200"/>
              <a:gd name="connsiteY0" fmla="*/ 14370 h 43200"/>
              <a:gd name="connsiteX1" fmla="*/ 5623 w 43200"/>
              <a:gd name="connsiteY1" fmla="*/ 6907 h 43200"/>
              <a:gd name="connsiteX2" fmla="*/ 14005 w 43200"/>
              <a:gd name="connsiteY2" fmla="*/ 5202 h 43200"/>
              <a:gd name="connsiteX3" fmla="*/ 22456 w 43200"/>
              <a:gd name="connsiteY3" fmla="*/ 3432 h 43200"/>
              <a:gd name="connsiteX4" fmla="*/ 25749 w 43200"/>
              <a:gd name="connsiteY4" fmla="*/ 200 h 43200"/>
              <a:gd name="connsiteX5" fmla="*/ 29833 w 43200"/>
              <a:gd name="connsiteY5" fmla="*/ 2481 h 43200"/>
              <a:gd name="connsiteX6" fmla="*/ 35463 w 43200"/>
              <a:gd name="connsiteY6" fmla="*/ 690 h 43200"/>
              <a:gd name="connsiteX7" fmla="*/ 38318 w 43200"/>
              <a:gd name="connsiteY7" fmla="*/ 5576 h 43200"/>
              <a:gd name="connsiteX8" fmla="*/ 41982 w 43200"/>
              <a:gd name="connsiteY8" fmla="*/ 10318 h 43200"/>
              <a:gd name="connsiteX9" fmla="*/ 41818 w 43200"/>
              <a:gd name="connsiteY9" fmla="*/ 15460 h 43200"/>
              <a:gd name="connsiteX10" fmla="*/ 43016 w 43200"/>
              <a:gd name="connsiteY10" fmla="*/ 23322 h 43200"/>
              <a:gd name="connsiteX11" fmla="*/ 37404 w 43200"/>
              <a:gd name="connsiteY11" fmla="*/ 30204 h 43200"/>
              <a:gd name="connsiteX12" fmla="*/ 35395 w 43200"/>
              <a:gd name="connsiteY12" fmla="*/ 36101 h 43200"/>
              <a:gd name="connsiteX13" fmla="*/ 28555 w 43200"/>
              <a:gd name="connsiteY13" fmla="*/ 36815 h 43200"/>
              <a:gd name="connsiteX14" fmla="*/ 23667 w 43200"/>
              <a:gd name="connsiteY14" fmla="*/ 43106 h 43200"/>
              <a:gd name="connsiteX15" fmla="*/ 16480 w 43200"/>
              <a:gd name="connsiteY15" fmla="*/ 39266 h 43200"/>
              <a:gd name="connsiteX16" fmla="*/ 5804 w 43200"/>
              <a:gd name="connsiteY16" fmla="*/ 35472 h 43200"/>
              <a:gd name="connsiteX17" fmla="*/ 1110 w 43200"/>
              <a:gd name="connsiteY17" fmla="*/ 31250 h 43200"/>
              <a:gd name="connsiteX18" fmla="*/ 2113 w 43200"/>
              <a:gd name="connsiteY18" fmla="*/ 25551 h 43200"/>
              <a:gd name="connsiteX19" fmla="*/ -5 w 43200"/>
              <a:gd name="connsiteY19" fmla="*/ 19704 h 43200"/>
              <a:gd name="connsiteX20" fmla="*/ 3863 w 43200"/>
              <a:gd name="connsiteY20" fmla="*/ 14507 h 43200"/>
              <a:gd name="connsiteX21" fmla="*/ 3900 w 43200"/>
              <a:gd name="connsiteY21" fmla="*/ 14370 h 43200"/>
              <a:gd name="connsiteX0" fmla="*/ 4693 w 43200"/>
              <a:gd name="connsiteY0" fmla="*/ 26177 h 43200"/>
              <a:gd name="connsiteX1" fmla="*/ 2160 w 43200"/>
              <a:gd name="connsiteY1" fmla="*/ 25380 h 43200"/>
              <a:gd name="connsiteX2" fmla="*/ 6928 w 43200"/>
              <a:gd name="connsiteY2" fmla="*/ 34899 h 43200"/>
              <a:gd name="connsiteX3" fmla="*/ 5820 w 43200"/>
              <a:gd name="connsiteY3" fmla="*/ 35280 h 43200"/>
              <a:gd name="connsiteX4" fmla="*/ 16478 w 43200"/>
              <a:gd name="connsiteY4" fmla="*/ 39090 h 43200"/>
              <a:gd name="connsiteX5" fmla="*/ 15810 w 43200"/>
              <a:gd name="connsiteY5" fmla="*/ 37350 h 43200"/>
              <a:gd name="connsiteX6" fmla="*/ 28827 w 43200"/>
              <a:gd name="connsiteY6" fmla="*/ 34751 h 43200"/>
              <a:gd name="connsiteX7" fmla="*/ 28560 w 43200"/>
              <a:gd name="connsiteY7" fmla="*/ 36660 h 43200"/>
              <a:gd name="connsiteX8" fmla="*/ 34129 w 43200"/>
              <a:gd name="connsiteY8" fmla="*/ 22954 h 43200"/>
              <a:gd name="connsiteX9" fmla="*/ 37380 w 43200"/>
              <a:gd name="connsiteY9" fmla="*/ 30090 h 43200"/>
              <a:gd name="connsiteX10" fmla="*/ 41798 w 43200"/>
              <a:gd name="connsiteY10" fmla="*/ 15354 h 43200"/>
              <a:gd name="connsiteX11" fmla="*/ 40350 w 43200"/>
              <a:gd name="connsiteY11" fmla="*/ 18030 h 43200"/>
              <a:gd name="connsiteX12" fmla="*/ 38324 w 43200"/>
              <a:gd name="connsiteY12" fmla="*/ 5426 h 43200"/>
              <a:gd name="connsiteX13" fmla="*/ 38400 w 43200"/>
              <a:gd name="connsiteY13" fmla="*/ 6690 h 43200"/>
              <a:gd name="connsiteX14" fmla="*/ 29078 w 43200"/>
              <a:gd name="connsiteY14" fmla="*/ 3952 h 43200"/>
              <a:gd name="connsiteX15" fmla="*/ 29820 w 43200"/>
              <a:gd name="connsiteY15" fmla="*/ 2340 h 43200"/>
              <a:gd name="connsiteX16" fmla="*/ 22141 w 43200"/>
              <a:gd name="connsiteY16" fmla="*/ 4720 h 43200"/>
              <a:gd name="connsiteX17" fmla="*/ 22500 w 43200"/>
              <a:gd name="connsiteY17" fmla="*/ 3330 h 43200"/>
              <a:gd name="connsiteX18" fmla="*/ 14000 w 43200"/>
              <a:gd name="connsiteY18" fmla="*/ 5192 h 43200"/>
              <a:gd name="connsiteX19" fmla="*/ 15300 w 43200"/>
              <a:gd name="connsiteY19" fmla="*/ 6540 h 43200"/>
              <a:gd name="connsiteX20" fmla="*/ 4127 w 43200"/>
              <a:gd name="connsiteY20" fmla="*/ 15789 h 43200"/>
              <a:gd name="connsiteX21" fmla="*/ 3900 w 43200"/>
              <a:gd name="connsiteY21" fmla="*/ 14370 h 43200"/>
              <a:gd name="connsiteX0" fmla="*/ 4113 w 43733"/>
              <a:gd name="connsiteY0" fmla="*/ 14830 h 44465"/>
              <a:gd name="connsiteX1" fmla="*/ 5836 w 43733"/>
              <a:gd name="connsiteY1" fmla="*/ 7367 h 44465"/>
              <a:gd name="connsiteX2" fmla="*/ 14218 w 43733"/>
              <a:gd name="connsiteY2" fmla="*/ 5662 h 44465"/>
              <a:gd name="connsiteX3" fmla="*/ 22669 w 43733"/>
              <a:gd name="connsiteY3" fmla="*/ 3892 h 44465"/>
              <a:gd name="connsiteX4" fmla="*/ 25962 w 43733"/>
              <a:gd name="connsiteY4" fmla="*/ 660 h 44465"/>
              <a:gd name="connsiteX5" fmla="*/ 30046 w 43733"/>
              <a:gd name="connsiteY5" fmla="*/ 2941 h 44465"/>
              <a:gd name="connsiteX6" fmla="*/ 35676 w 43733"/>
              <a:gd name="connsiteY6" fmla="*/ 1150 h 44465"/>
              <a:gd name="connsiteX7" fmla="*/ 38531 w 43733"/>
              <a:gd name="connsiteY7" fmla="*/ 6036 h 44465"/>
              <a:gd name="connsiteX8" fmla="*/ 42195 w 43733"/>
              <a:gd name="connsiteY8" fmla="*/ 10778 h 44465"/>
              <a:gd name="connsiteX9" fmla="*/ 42031 w 43733"/>
              <a:gd name="connsiteY9" fmla="*/ 15920 h 44465"/>
              <a:gd name="connsiteX10" fmla="*/ 43229 w 43733"/>
              <a:gd name="connsiteY10" fmla="*/ 23782 h 44465"/>
              <a:gd name="connsiteX11" fmla="*/ 37617 w 43733"/>
              <a:gd name="connsiteY11" fmla="*/ 30664 h 44465"/>
              <a:gd name="connsiteX12" fmla="*/ 35608 w 43733"/>
              <a:gd name="connsiteY12" fmla="*/ 36561 h 44465"/>
              <a:gd name="connsiteX13" fmla="*/ 28768 w 43733"/>
              <a:gd name="connsiteY13" fmla="*/ 37275 h 44465"/>
              <a:gd name="connsiteX14" fmla="*/ 23880 w 43733"/>
              <a:gd name="connsiteY14" fmla="*/ 43566 h 44465"/>
              <a:gd name="connsiteX15" fmla="*/ 16693 w 43733"/>
              <a:gd name="connsiteY15" fmla="*/ 39726 h 44465"/>
              <a:gd name="connsiteX16" fmla="*/ 6017 w 43733"/>
              <a:gd name="connsiteY16" fmla="*/ 35932 h 44465"/>
              <a:gd name="connsiteX17" fmla="*/ 1323 w 43733"/>
              <a:gd name="connsiteY17" fmla="*/ 31710 h 44465"/>
              <a:gd name="connsiteX18" fmla="*/ 2326 w 43733"/>
              <a:gd name="connsiteY18" fmla="*/ 26011 h 44465"/>
              <a:gd name="connsiteX19" fmla="*/ 208 w 43733"/>
              <a:gd name="connsiteY19" fmla="*/ 20164 h 44465"/>
              <a:gd name="connsiteX20" fmla="*/ 4076 w 43733"/>
              <a:gd name="connsiteY20" fmla="*/ 14967 h 44465"/>
              <a:gd name="connsiteX21" fmla="*/ 4113 w 43733"/>
              <a:gd name="connsiteY21" fmla="*/ 14830 h 44465"/>
              <a:gd name="connsiteX0" fmla="*/ 4906 w 43733"/>
              <a:gd name="connsiteY0" fmla="*/ 26637 h 44465"/>
              <a:gd name="connsiteX1" fmla="*/ 2373 w 43733"/>
              <a:gd name="connsiteY1" fmla="*/ 25840 h 44465"/>
              <a:gd name="connsiteX2" fmla="*/ 7141 w 43733"/>
              <a:gd name="connsiteY2" fmla="*/ 35359 h 44465"/>
              <a:gd name="connsiteX3" fmla="*/ 6033 w 43733"/>
              <a:gd name="connsiteY3" fmla="*/ 35740 h 44465"/>
              <a:gd name="connsiteX4" fmla="*/ 16691 w 43733"/>
              <a:gd name="connsiteY4" fmla="*/ 39550 h 44465"/>
              <a:gd name="connsiteX5" fmla="*/ 16023 w 43733"/>
              <a:gd name="connsiteY5" fmla="*/ 37810 h 44465"/>
              <a:gd name="connsiteX6" fmla="*/ 29040 w 43733"/>
              <a:gd name="connsiteY6" fmla="*/ 35211 h 44465"/>
              <a:gd name="connsiteX7" fmla="*/ 28773 w 43733"/>
              <a:gd name="connsiteY7" fmla="*/ 37120 h 44465"/>
              <a:gd name="connsiteX8" fmla="*/ 42011 w 43733"/>
              <a:gd name="connsiteY8" fmla="*/ 15814 h 44465"/>
              <a:gd name="connsiteX9" fmla="*/ 40563 w 43733"/>
              <a:gd name="connsiteY9" fmla="*/ 18490 h 44465"/>
              <a:gd name="connsiteX10" fmla="*/ 38537 w 43733"/>
              <a:gd name="connsiteY10" fmla="*/ 5886 h 44465"/>
              <a:gd name="connsiteX11" fmla="*/ 38613 w 43733"/>
              <a:gd name="connsiteY11" fmla="*/ 7150 h 44465"/>
              <a:gd name="connsiteX12" fmla="*/ 29291 w 43733"/>
              <a:gd name="connsiteY12" fmla="*/ 4412 h 44465"/>
              <a:gd name="connsiteX13" fmla="*/ 30033 w 43733"/>
              <a:gd name="connsiteY13" fmla="*/ 2800 h 44465"/>
              <a:gd name="connsiteX14" fmla="*/ 22354 w 43733"/>
              <a:gd name="connsiteY14" fmla="*/ 5180 h 44465"/>
              <a:gd name="connsiteX15" fmla="*/ 22713 w 43733"/>
              <a:gd name="connsiteY15" fmla="*/ 3790 h 44465"/>
              <a:gd name="connsiteX16" fmla="*/ 14213 w 43733"/>
              <a:gd name="connsiteY16" fmla="*/ 5652 h 44465"/>
              <a:gd name="connsiteX17" fmla="*/ 15513 w 43733"/>
              <a:gd name="connsiteY17" fmla="*/ 7000 h 44465"/>
              <a:gd name="connsiteX18" fmla="*/ 4340 w 43733"/>
              <a:gd name="connsiteY18" fmla="*/ 16249 h 44465"/>
              <a:gd name="connsiteX19" fmla="*/ 4113 w 43733"/>
              <a:gd name="connsiteY19" fmla="*/ 14830 h 44465"/>
              <a:gd name="connsiteX0" fmla="*/ 4113 w 43733"/>
              <a:gd name="connsiteY0" fmla="*/ 14830 h 44465"/>
              <a:gd name="connsiteX1" fmla="*/ 5836 w 43733"/>
              <a:gd name="connsiteY1" fmla="*/ 7367 h 44465"/>
              <a:gd name="connsiteX2" fmla="*/ 14218 w 43733"/>
              <a:gd name="connsiteY2" fmla="*/ 5662 h 44465"/>
              <a:gd name="connsiteX3" fmla="*/ 22669 w 43733"/>
              <a:gd name="connsiteY3" fmla="*/ 3892 h 44465"/>
              <a:gd name="connsiteX4" fmla="*/ 25962 w 43733"/>
              <a:gd name="connsiteY4" fmla="*/ 660 h 44465"/>
              <a:gd name="connsiteX5" fmla="*/ 30046 w 43733"/>
              <a:gd name="connsiteY5" fmla="*/ 2941 h 44465"/>
              <a:gd name="connsiteX6" fmla="*/ 35676 w 43733"/>
              <a:gd name="connsiteY6" fmla="*/ 1150 h 44465"/>
              <a:gd name="connsiteX7" fmla="*/ 38531 w 43733"/>
              <a:gd name="connsiteY7" fmla="*/ 6036 h 44465"/>
              <a:gd name="connsiteX8" fmla="*/ 42195 w 43733"/>
              <a:gd name="connsiteY8" fmla="*/ 10778 h 44465"/>
              <a:gd name="connsiteX9" fmla="*/ 42031 w 43733"/>
              <a:gd name="connsiteY9" fmla="*/ 15920 h 44465"/>
              <a:gd name="connsiteX10" fmla="*/ 43229 w 43733"/>
              <a:gd name="connsiteY10" fmla="*/ 23782 h 44465"/>
              <a:gd name="connsiteX11" fmla="*/ 37617 w 43733"/>
              <a:gd name="connsiteY11" fmla="*/ 30664 h 44465"/>
              <a:gd name="connsiteX12" fmla="*/ 35608 w 43733"/>
              <a:gd name="connsiteY12" fmla="*/ 36561 h 44465"/>
              <a:gd name="connsiteX13" fmla="*/ 28768 w 43733"/>
              <a:gd name="connsiteY13" fmla="*/ 37275 h 44465"/>
              <a:gd name="connsiteX14" fmla="*/ 23880 w 43733"/>
              <a:gd name="connsiteY14" fmla="*/ 43566 h 44465"/>
              <a:gd name="connsiteX15" fmla="*/ 16693 w 43733"/>
              <a:gd name="connsiteY15" fmla="*/ 39726 h 44465"/>
              <a:gd name="connsiteX16" fmla="*/ 6017 w 43733"/>
              <a:gd name="connsiteY16" fmla="*/ 35932 h 44465"/>
              <a:gd name="connsiteX17" fmla="*/ 1323 w 43733"/>
              <a:gd name="connsiteY17" fmla="*/ 31710 h 44465"/>
              <a:gd name="connsiteX18" fmla="*/ 2326 w 43733"/>
              <a:gd name="connsiteY18" fmla="*/ 26011 h 44465"/>
              <a:gd name="connsiteX19" fmla="*/ 208 w 43733"/>
              <a:gd name="connsiteY19" fmla="*/ 20164 h 44465"/>
              <a:gd name="connsiteX20" fmla="*/ 4076 w 43733"/>
              <a:gd name="connsiteY20" fmla="*/ 14967 h 44465"/>
              <a:gd name="connsiteX21" fmla="*/ 4113 w 43733"/>
              <a:gd name="connsiteY21" fmla="*/ 14830 h 44465"/>
              <a:gd name="connsiteX0" fmla="*/ 4906 w 43733"/>
              <a:gd name="connsiteY0" fmla="*/ 26637 h 44465"/>
              <a:gd name="connsiteX1" fmla="*/ 2373 w 43733"/>
              <a:gd name="connsiteY1" fmla="*/ 25840 h 44465"/>
              <a:gd name="connsiteX2" fmla="*/ 7141 w 43733"/>
              <a:gd name="connsiteY2" fmla="*/ 35359 h 44465"/>
              <a:gd name="connsiteX3" fmla="*/ 6033 w 43733"/>
              <a:gd name="connsiteY3" fmla="*/ 35740 h 44465"/>
              <a:gd name="connsiteX4" fmla="*/ 29040 w 43733"/>
              <a:gd name="connsiteY4" fmla="*/ 35211 h 44465"/>
              <a:gd name="connsiteX5" fmla="*/ 28773 w 43733"/>
              <a:gd name="connsiteY5" fmla="*/ 37120 h 44465"/>
              <a:gd name="connsiteX6" fmla="*/ 42011 w 43733"/>
              <a:gd name="connsiteY6" fmla="*/ 15814 h 44465"/>
              <a:gd name="connsiteX7" fmla="*/ 40563 w 43733"/>
              <a:gd name="connsiteY7" fmla="*/ 18490 h 44465"/>
              <a:gd name="connsiteX8" fmla="*/ 38537 w 43733"/>
              <a:gd name="connsiteY8" fmla="*/ 5886 h 44465"/>
              <a:gd name="connsiteX9" fmla="*/ 38613 w 43733"/>
              <a:gd name="connsiteY9" fmla="*/ 7150 h 44465"/>
              <a:gd name="connsiteX10" fmla="*/ 29291 w 43733"/>
              <a:gd name="connsiteY10" fmla="*/ 4412 h 44465"/>
              <a:gd name="connsiteX11" fmla="*/ 30033 w 43733"/>
              <a:gd name="connsiteY11" fmla="*/ 2800 h 44465"/>
              <a:gd name="connsiteX12" fmla="*/ 22354 w 43733"/>
              <a:gd name="connsiteY12" fmla="*/ 5180 h 44465"/>
              <a:gd name="connsiteX13" fmla="*/ 22713 w 43733"/>
              <a:gd name="connsiteY13" fmla="*/ 3790 h 44465"/>
              <a:gd name="connsiteX14" fmla="*/ 14213 w 43733"/>
              <a:gd name="connsiteY14" fmla="*/ 5652 h 44465"/>
              <a:gd name="connsiteX15" fmla="*/ 15513 w 43733"/>
              <a:gd name="connsiteY15" fmla="*/ 7000 h 44465"/>
              <a:gd name="connsiteX16" fmla="*/ 4340 w 43733"/>
              <a:gd name="connsiteY16" fmla="*/ 16249 h 44465"/>
              <a:gd name="connsiteX17" fmla="*/ 4113 w 43733"/>
              <a:gd name="connsiteY17" fmla="*/ 14830 h 44465"/>
              <a:gd name="connsiteX0" fmla="*/ 4113 w 43733"/>
              <a:gd name="connsiteY0" fmla="*/ 14830 h 44465"/>
              <a:gd name="connsiteX1" fmla="*/ 5836 w 43733"/>
              <a:gd name="connsiteY1" fmla="*/ 7367 h 44465"/>
              <a:gd name="connsiteX2" fmla="*/ 14218 w 43733"/>
              <a:gd name="connsiteY2" fmla="*/ 5662 h 44465"/>
              <a:gd name="connsiteX3" fmla="*/ 22669 w 43733"/>
              <a:gd name="connsiteY3" fmla="*/ 3892 h 44465"/>
              <a:gd name="connsiteX4" fmla="*/ 25962 w 43733"/>
              <a:gd name="connsiteY4" fmla="*/ 660 h 44465"/>
              <a:gd name="connsiteX5" fmla="*/ 30046 w 43733"/>
              <a:gd name="connsiteY5" fmla="*/ 2941 h 44465"/>
              <a:gd name="connsiteX6" fmla="*/ 35676 w 43733"/>
              <a:gd name="connsiteY6" fmla="*/ 1150 h 44465"/>
              <a:gd name="connsiteX7" fmla="*/ 38531 w 43733"/>
              <a:gd name="connsiteY7" fmla="*/ 6036 h 44465"/>
              <a:gd name="connsiteX8" fmla="*/ 42195 w 43733"/>
              <a:gd name="connsiteY8" fmla="*/ 10778 h 44465"/>
              <a:gd name="connsiteX9" fmla="*/ 42031 w 43733"/>
              <a:gd name="connsiteY9" fmla="*/ 15920 h 44465"/>
              <a:gd name="connsiteX10" fmla="*/ 43229 w 43733"/>
              <a:gd name="connsiteY10" fmla="*/ 23782 h 44465"/>
              <a:gd name="connsiteX11" fmla="*/ 37617 w 43733"/>
              <a:gd name="connsiteY11" fmla="*/ 30664 h 44465"/>
              <a:gd name="connsiteX12" fmla="*/ 35608 w 43733"/>
              <a:gd name="connsiteY12" fmla="*/ 36561 h 44465"/>
              <a:gd name="connsiteX13" fmla="*/ 28768 w 43733"/>
              <a:gd name="connsiteY13" fmla="*/ 37275 h 44465"/>
              <a:gd name="connsiteX14" fmla="*/ 23880 w 43733"/>
              <a:gd name="connsiteY14" fmla="*/ 43566 h 44465"/>
              <a:gd name="connsiteX15" fmla="*/ 16693 w 43733"/>
              <a:gd name="connsiteY15" fmla="*/ 39726 h 44465"/>
              <a:gd name="connsiteX16" fmla="*/ 6017 w 43733"/>
              <a:gd name="connsiteY16" fmla="*/ 35932 h 44465"/>
              <a:gd name="connsiteX17" fmla="*/ 1323 w 43733"/>
              <a:gd name="connsiteY17" fmla="*/ 31710 h 44465"/>
              <a:gd name="connsiteX18" fmla="*/ 2326 w 43733"/>
              <a:gd name="connsiteY18" fmla="*/ 26011 h 44465"/>
              <a:gd name="connsiteX19" fmla="*/ 208 w 43733"/>
              <a:gd name="connsiteY19" fmla="*/ 20164 h 44465"/>
              <a:gd name="connsiteX20" fmla="*/ 4076 w 43733"/>
              <a:gd name="connsiteY20" fmla="*/ 14967 h 44465"/>
              <a:gd name="connsiteX21" fmla="*/ 4113 w 43733"/>
              <a:gd name="connsiteY21" fmla="*/ 14830 h 44465"/>
              <a:gd name="connsiteX0" fmla="*/ 4906 w 43733"/>
              <a:gd name="connsiteY0" fmla="*/ 26637 h 44465"/>
              <a:gd name="connsiteX1" fmla="*/ 2373 w 43733"/>
              <a:gd name="connsiteY1" fmla="*/ 25840 h 44465"/>
              <a:gd name="connsiteX2" fmla="*/ 7141 w 43733"/>
              <a:gd name="connsiteY2" fmla="*/ 35359 h 44465"/>
              <a:gd name="connsiteX3" fmla="*/ 6033 w 43733"/>
              <a:gd name="connsiteY3" fmla="*/ 35740 h 44465"/>
              <a:gd name="connsiteX4" fmla="*/ 42011 w 43733"/>
              <a:gd name="connsiteY4" fmla="*/ 15814 h 44465"/>
              <a:gd name="connsiteX5" fmla="*/ 40563 w 43733"/>
              <a:gd name="connsiteY5" fmla="*/ 18490 h 44465"/>
              <a:gd name="connsiteX6" fmla="*/ 38537 w 43733"/>
              <a:gd name="connsiteY6" fmla="*/ 5886 h 44465"/>
              <a:gd name="connsiteX7" fmla="*/ 38613 w 43733"/>
              <a:gd name="connsiteY7" fmla="*/ 7150 h 44465"/>
              <a:gd name="connsiteX8" fmla="*/ 29291 w 43733"/>
              <a:gd name="connsiteY8" fmla="*/ 4412 h 44465"/>
              <a:gd name="connsiteX9" fmla="*/ 30033 w 43733"/>
              <a:gd name="connsiteY9" fmla="*/ 2800 h 44465"/>
              <a:gd name="connsiteX10" fmla="*/ 22354 w 43733"/>
              <a:gd name="connsiteY10" fmla="*/ 5180 h 44465"/>
              <a:gd name="connsiteX11" fmla="*/ 22713 w 43733"/>
              <a:gd name="connsiteY11" fmla="*/ 3790 h 44465"/>
              <a:gd name="connsiteX12" fmla="*/ 14213 w 43733"/>
              <a:gd name="connsiteY12" fmla="*/ 5652 h 44465"/>
              <a:gd name="connsiteX13" fmla="*/ 15513 w 43733"/>
              <a:gd name="connsiteY13" fmla="*/ 7000 h 44465"/>
              <a:gd name="connsiteX14" fmla="*/ 4340 w 43733"/>
              <a:gd name="connsiteY14" fmla="*/ 16249 h 44465"/>
              <a:gd name="connsiteX15" fmla="*/ 4113 w 43733"/>
              <a:gd name="connsiteY15" fmla="*/ 14830 h 44465"/>
              <a:gd name="connsiteX0" fmla="*/ 4113 w 43733"/>
              <a:gd name="connsiteY0" fmla="*/ 14830 h 44465"/>
              <a:gd name="connsiteX1" fmla="*/ 5836 w 43733"/>
              <a:gd name="connsiteY1" fmla="*/ 7367 h 44465"/>
              <a:gd name="connsiteX2" fmla="*/ 14218 w 43733"/>
              <a:gd name="connsiteY2" fmla="*/ 5662 h 44465"/>
              <a:gd name="connsiteX3" fmla="*/ 22669 w 43733"/>
              <a:gd name="connsiteY3" fmla="*/ 3892 h 44465"/>
              <a:gd name="connsiteX4" fmla="*/ 25962 w 43733"/>
              <a:gd name="connsiteY4" fmla="*/ 660 h 44465"/>
              <a:gd name="connsiteX5" fmla="*/ 30046 w 43733"/>
              <a:gd name="connsiteY5" fmla="*/ 2941 h 44465"/>
              <a:gd name="connsiteX6" fmla="*/ 35676 w 43733"/>
              <a:gd name="connsiteY6" fmla="*/ 1150 h 44465"/>
              <a:gd name="connsiteX7" fmla="*/ 38531 w 43733"/>
              <a:gd name="connsiteY7" fmla="*/ 6036 h 44465"/>
              <a:gd name="connsiteX8" fmla="*/ 42195 w 43733"/>
              <a:gd name="connsiteY8" fmla="*/ 10778 h 44465"/>
              <a:gd name="connsiteX9" fmla="*/ 42031 w 43733"/>
              <a:gd name="connsiteY9" fmla="*/ 15920 h 44465"/>
              <a:gd name="connsiteX10" fmla="*/ 43229 w 43733"/>
              <a:gd name="connsiteY10" fmla="*/ 23782 h 44465"/>
              <a:gd name="connsiteX11" fmla="*/ 37617 w 43733"/>
              <a:gd name="connsiteY11" fmla="*/ 30664 h 44465"/>
              <a:gd name="connsiteX12" fmla="*/ 35608 w 43733"/>
              <a:gd name="connsiteY12" fmla="*/ 36561 h 44465"/>
              <a:gd name="connsiteX13" fmla="*/ 28768 w 43733"/>
              <a:gd name="connsiteY13" fmla="*/ 37275 h 44465"/>
              <a:gd name="connsiteX14" fmla="*/ 23880 w 43733"/>
              <a:gd name="connsiteY14" fmla="*/ 43566 h 44465"/>
              <a:gd name="connsiteX15" fmla="*/ 16693 w 43733"/>
              <a:gd name="connsiteY15" fmla="*/ 39726 h 44465"/>
              <a:gd name="connsiteX16" fmla="*/ 6017 w 43733"/>
              <a:gd name="connsiteY16" fmla="*/ 35932 h 44465"/>
              <a:gd name="connsiteX17" fmla="*/ 1323 w 43733"/>
              <a:gd name="connsiteY17" fmla="*/ 31710 h 44465"/>
              <a:gd name="connsiteX18" fmla="*/ 2326 w 43733"/>
              <a:gd name="connsiteY18" fmla="*/ 26011 h 44465"/>
              <a:gd name="connsiteX19" fmla="*/ 208 w 43733"/>
              <a:gd name="connsiteY19" fmla="*/ 20164 h 44465"/>
              <a:gd name="connsiteX20" fmla="*/ 4076 w 43733"/>
              <a:gd name="connsiteY20" fmla="*/ 14967 h 44465"/>
              <a:gd name="connsiteX21" fmla="*/ 4113 w 43733"/>
              <a:gd name="connsiteY21" fmla="*/ 14830 h 44465"/>
              <a:gd name="connsiteX0" fmla="*/ 4906 w 43733"/>
              <a:gd name="connsiteY0" fmla="*/ 26637 h 44465"/>
              <a:gd name="connsiteX1" fmla="*/ 2373 w 43733"/>
              <a:gd name="connsiteY1" fmla="*/ 25840 h 44465"/>
              <a:gd name="connsiteX2" fmla="*/ 7141 w 43733"/>
              <a:gd name="connsiteY2" fmla="*/ 35359 h 44465"/>
              <a:gd name="connsiteX3" fmla="*/ 6033 w 43733"/>
              <a:gd name="connsiteY3" fmla="*/ 35740 h 44465"/>
              <a:gd name="connsiteX4" fmla="*/ 42011 w 43733"/>
              <a:gd name="connsiteY4" fmla="*/ 15814 h 44465"/>
              <a:gd name="connsiteX5" fmla="*/ 40563 w 43733"/>
              <a:gd name="connsiteY5" fmla="*/ 18490 h 44465"/>
              <a:gd name="connsiteX6" fmla="*/ 38537 w 43733"/>
              <a:gd name="connsiteY6" fmla="*/ 5886 h 44465"/>
              <a:gd name="connsiteX7" fmla="*/ 38613 w 43733"/>
              <a:gd name="connsiteY7" fmla="*/ 7150 h 44465"/>
              <a:gd name="connsiteX8" fmla="*/ 29291 w 43733"/>
              <a:gd name="connsiteY8" fmla="*/ 4412 h 44465"/>
              <a:gd name="connsiteX9" fmla="*/ 30033 w 43733"/>
              <a:gd name="connsiteY9" fmla="*/ 2800 h 44465"/>
              <a:gd name="connsiteX10" fmla="*/ 22354 w 43733"/>
              <a:gd name="connsiteY10" fmla="*/ 5180 h 44465"/>
              <a:gd name="connsiteX11" fmla="*/ 22713 w 43733"/>
              <a:gd name="connsiteY11" fmla="*/ 3790 h 44465"/>
              <a:gd name="connsiteX12" fmla="*/ 4340 w 43733"/>
              <a:gd name="connsiteY12" fmla="*/ 16249 h 44465"/>
              <a:gd name="connsiteX13" fmla="*/ 4113 w 43733"/>
              <a:gd name="connsiteY13" fmla="*/ 14830 h 44465"/>
              <a:gd name="connsiteX0" fmla="*/ 4113 w 43733"/>
              <a:gd name="connsiteY0" fmla="*/ 14830 h 44465"/>
              <a:gd name="connsiteX1" fmla="*/ 5836 w 43733"/>
              <a:gd name="connsiteY1" fmla="*/ 7367 h 44465"/>
              <a:gd name="connsiteX2" fmla="*/ 14218 w 43733"/>
              <a:gd name="connsiteY2" fmla="*/ 5662 h 44465"/>
              <a:gd name="connsiteX3" fmla="*/ 22669 w 43733"/>
              <a:gd name="connsiteY3" fmla="*/ 3892 h 44465"/>
              <a:gd name="connsiteX4" fmla="*/ 25962 w 43733"/>
              <a:gd name="connsiteY4" fmla="*/ 660 h 44465"/>
              <a:gd name="connsiteX5" fmla="*/ 30046 w 43733"/>
              <a:gd name="connsiteY5" fmla="*/ 2941 h 44465"/>
              <a:gd name="connsiteX6" fmla="*/ 35676 w 43733"/>
              <a:gd name="connsiteY6" fmla="*/ 1150 h 44465"/>
              <a:gd name="connsiteX7" fmla="*/ 38531 w 43733"/>
              <a:gd name="connsiteY7" fmla="*/ 6036 h 44465"/>
              <a:gd name="connsiteX8" fmla="*/ 42195 w 43733"/>
              <a:gd name="connsiteY8" fmla="*/ 10778 h 44465"/>
              <a:gd name="connsiteX9" fmla="*/ 42031 w 43733"/>
              <a:gd name="connsiteY9" fmla="*/ 15920 h 44465"/>
              <a:gd name="connsiteX10" fmla="*/ 43229 w 43733"/>
              <a:gd name="connsiteY10" fmla="*/ 23782 h 44465"/>
              <a:gd name="connsiteX11" fmla="*/ 37617 w 43733"/>
              <a:gd name="connsiteY11" fmla="*/ 30664 h 44465"/>
              <a:gd name="connsiteX12" fmla="*/ 35608 w 43733"/>
              <a:gd name="connsiteY12" fmla="*/ 36561 h 44465"/>
              <a:gd name="connsiteX13" fmla="*/ 28768 w 43733"/>
              <a:gd name="connsiteY13" fmla="*/ 37275 h 44465"/>
              <a:gd name="connsiteX14" fmla="*/ 23880 w 43733"/>
              <a:gd name="connsiteY14" fmla="*/ 43566 h 44465"/>
              <a:gd name="connsiteX15" fmla="*/ 16693 w 43733"/>
              <a:gd name="connsiteY15" fmla="*/ 39726 h 44465"/>
              <a:gd name="connsiteX16" fmla="*/ 6017 w 43733"/>
              <a:gd name="connsiteY16" fmla="*/ 35932 h 44465"/>
              <a:gd name="connsiteX17" fmla="*/ 1323 w 43733"/>
              <a:gd name="connsiteY17" fmla="*/ 31710 h 44465"/>
              <a:gd name="connsiteX18" fmla="*/ 2326 w 43733"/>
              <a:gd name="connsiteY18" fmla="*/ 26011 h 44465"/>
              <a:gd name="connsiteX19" fmla="*/ 208 w 43733"/>
              <a:gd name="connsiteY19" fmla="*/ 20164 h 44465"/>
              <a:gd name="connsiteX20" fmla="*/ 4076 w 43733"/>
              <a:gd name="connsiteY20" fmla="*/ 14967 h 44465"/>
              <a:gd name="connsiteX21" fmla="*/ 4113 w 43733"/>
              <a:gd name="connsiteY21" fmla="*/ 14830 h 44465"/>
              <a:gd name="connsiteX0" fmla="*/ 4906 w 43733"/>
              <a:gd name="connsiteY0" fmla="*/ 26637 h 44465"/>
              <a:gd name="connsiteX1" fmla="*/ 2373 w 43733"/>
              <a:gd name="connsiteY1" fmla="*/ 25840 h 44465"/>
              <a:gd name="connsiteX2" fmla="*/ 7141 w 43733"/>
              <a:gd name="connsiteY2" fmla="*/ 35359 h 44465"/>
              <a:gd name="connsiteX3" fmla="*/ 6033 w 43733"/>
              <a:gd name="connsiteY3" fmla="*/ 35740 h 44465"/>
              <a:gd name="connsiteX4" fmla="*/ 42011 w 43733"/>
              <a:gd name="connsiteY4" fmla="*/ 15814 h 44465"/>
              <a:gd name="connsiteX5" fmla="*/ 40563 w 43733"/>
              <a:gd name="connsiteY5" fmla="*/ 18490 h 44465"/>
              <a:gd name="connsiteX6" fmla="*/ 38537 w 43733"/>
              <a:gd name="connsiteY6" fmla="*/ 5886 h 44465"/>
              <a:gd name="connsiteX7" fmla="*/ 38613 w 43733"/>
              <a:gd name="connsiteY7" fmla="*/ 7150 h 44465"/>
              <a:gd name="connsiteX8" fmla="*/ 29291 w 43733"/>
              <a:gd name="connsiteY8" fmla="*/ 4412 h 44465"/>
              <a:gd name="connsiteX9" fmla="*/ 30033 w 43733"/>
              <a:gd name="connsiteY9" fmla="*/ 2800 h 44465"/>
              <a:gd name="connsiteX10" fmla="*/ 4340 w 43733"/>
              <a:gd name="connsiteY10" fmla="*/ 16249 h 44465"/>
              <a:gd name="connsiteX11" fmla="*/ 4113 w 43733"/>
              <a:gd name="connsiteY11" fmla="*/ 14830 h 44465"/>
              <a:gd name="connsiteX0" fmla="*/ 4113 w 43733"/>
              <a:gd name="connsiteY0" fmla="*/ 14830 h 44465"/>
              <a:gd name="connsiteX1" fmla="*/ 5836 w 43733"/>
              <a:gd name="connsiteY1" fmla="*/ 7367 h 44465"/>
              <a:gd name="connsiteX2" fmla="*/ 14218 w 43733"/>
              <a:gd name="connsiteY2" fmla="*/ 5662 h 44465"/>
              <a:gd name="connsiteX3" fmla="*/ 22669 w 43733"/>
              <a:gd name="connsiteY3" fmla="*/ 3892 h 44465"/>
              <a:gd name="connsiteX4" fmla="*/ 25962 w 43733"/>
              <a:gd name="connsiteY4" fmla="*/ 660 h 44465"/>
              <a:gd name="connsiteX5" fmla="*/ 30046 w 43733"/>
              <a:gd name="connsiteY5" fmla="*/ 2941 h 44465"/>
              <a:gd name="connsiteX6" fmla="*/ 35676 w 43733"/>
              <a:gd name="connsiteY6" fmla="*/ 1150 h 44465"/>
              <a:gd name="connsiteX7" fmla="*/ 38531 w 43733"/>
              <a:gd name="connsiteY7" fmla="*/ 6036 h 44465"/>
              <a:gd name="connsiteX8" fmla="*/ 42195 w 43733"/>
              <a:gd name="connsiteY8" fmla="*/ 10778 h 44465"/>
              <a:gd name="connsiteX9" fmla="*/ 42031 w 43733"/>
              <a:gd name="connsiteY9" fmla="*/ 15920 h 44465"/>
              <a:gd name="connsiteX10" fmla="*/ 43229 w 43733"/>
              <a:gd name="connsiteY10" fmla="*/ 23782 h 44465"/>
              <a:gd name="connsiteX11" fmla="*/ 37617 w 43733"/>
              <a:gd name="connsiteY11" fmla="*/ 30664 h 44465"/>
              <a:gd name="connsiteX12" fmla="*/ 35608 w 43733"/>
              <a:gd name="connsiteY12" fmla="*/ 36561 h 44465"/>
              <a:gd name="connsiteX13" fmla="*/ 28768 w 43733"/>
              <a:gd name="connsiteY13" fmla="*/ 37275 h 44465"/>
              <a:gd name="connsiteX14" fmla="*/ 23880 w 43733"/>
              <a:gd name="connsiteY14" fmla="*/ 43566 h 44465"/>
              <a:gd name="connsiteX15" fmla="*/ 16693 w 43733"/>
              <a:gd name="connsiteY15" fmla="*/ 39726 h 44465"/>
              <a:gd name="connsiteX16" fmla="*/ 6017 w 43733"/>
              <a:gd name="connsiteY16" fmla="*/ 35932 h 44465"/>
              <a:gd name="connsiteX17" fmla="*/ 1323 w 43733"/>
              <a:gd name="connsiteY17" fmla="*/ 31710 h 44465"/>
              <a:gd name="connsiteX18" fmla="*/ 2326 w 43733"/>
              <a:gd name="connsiteY18" fmla="*/ 26011 h 44465"/>
              <a:gd name="connsiteX19" fmla="*/ 208 w 43733"/>
              <a:gd name="connsiteY19" fmla="*/ 20164 h 44465"/>
              <a:gd name="connsiteX20" fmla="*/ 4076 w 43733"/>
              <a:gd name="connsiteY20" fmla="*/ 14967 h 44465"/>
              <a:gd name="connsiteX21" fmla="*/ 4113 w 43733"/>
              <a:gd name="connsiteY21" fmla="*/ 14830 h 44465"/>
              <a:gd name="connsiteX0" fmla="*/ 4906 w 43733"/>
              <a:gd name="connsiteY0" fmla="*/ 26637 h 44465"/>
              <a:gd name="connsiteX1" fmla="*/ 2373 w 43733"/>
              <a:gd name="connsiteY1" fmla="*/ 25840 h 44465"/>
              <a:gd name="connsiteX2" fmla="*/ 7141 w 43733"/>
              <a:gd name="connsiteY2" fmla="*/ 35359 h 44465"/>
              <a:gd name="connsiteX3" fmla="*/ 6033 w 43733"/>
              <a:gd name="connsiteY3" fmla="*/ 35740 h 44465"/>
              <a:gd name="connsiteX4" fmla="*/ 42011 w 43733"/>
              <a:gd name="connsiteY4" fmla="*/ 15814 h 44465"/>
              <a:gd name="connsiteX5" fmla="*/ 40563 w 43733"/>
              <a:gd name="connsiteY5" fmla="*/ 18490 h 44465"/>
              <a:gd name="connsiteX6" fmla="*/ 38537 w 43733"/>
              <a:gd name="connsiteY6" fmla="*/ 5886 h 44465"/>
              <a:gd name="connsiteX7" fmla="*/ 38613 w 43733"/>
              <a:gd name="connsiteY7" fmla="*/ 7150 h 44465"/>
              <a:gd name="connsiteX8" fmla="*/ 4340 w 43733"/>
              <a:gd name="connsiteY8" fmla="*/ 16249 h 44465"/>
              <a:gd name="connsiteX9" fmla="*/ 4113 w 43733"/>
              <a:gd name="connsiteY9" fmla="*/ 14830 h 44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733" h="44465">
                <a:moveTo>
                  <a:pt x="4113" y="14830"/>
                </a:moveTo>
                <a:cubicBezTo>
                  <a:pt x="3842" y="12117"/>
                  <a:pt x="4474" y="9381"/>
                  <a:pt x="5836" y="7367"/>
                </a:cubicBezTo>
                <a:cubicBezTo>
                  <a:pt x="7988" y="4186"/>
                  <a:pt x="11477" y="3477"/>
                  <a:pt x="14218" y="5662"/>
                </a:cubicBezTo>
                <a:cubicBezTo>
                  <a:pt x="15891" y="1369"/>
                  <a:pt x="20127" y="482"/>
                  <a:pt x="22669" y="3892"/>
                </a:cubicBezTo>
                <a:cubicBezTo>
                  <a:pt x="23310" y="2143"/>
                  <a:pt x="24541" y="934"/>
                  <a:pt x="25962" y="660"/>
                </a:cubicBezTo>
                <a:cubicBezTo>
                  <a:pt x="27526" y="358"/>
                  <a:pt x="29088" y="1230"/>
                  <a:pt x="30046" y="2941"/>
                </a:cubicBezTo>
                <a:cubicBezTo>
                  <a:pt x="31428" y="727"/>
                  <a:pt x="33714" y="0"/>
                  <a:pt x="35676" y="1150"/>
                </a:cubicBezTo>
                <a:cubicBezTo>
                  <a:pt x="37171" y="2026"/>
                  <a:pt x="38243" y="3860"/>
                  <a:pt x="38531" y="6036"/>
                </a:cubicBezTo>
                <a:cubicBezTo>
                  <a:pt x="40259" y="6678"/>
                  <a:pt x="41635" y="8458"/>
                  <a:pt x="42195" y="10778"/>
                </a:cubicBezTo>
                <a:cubicBezTo>
                  <a:pt x="42602" y="12462"/>
                  <a:pt x="42544" y="14291"/>
                  <a:pt x="42031" y="15920"/>
                </a:cubicBezTo>
                <a:cubicBezTo>
                  <a:pt x="43292" y="18154"/>
                  <a:pt x="43733" y="21050"/>
                  <a:pt x="43229" y="23782"/>
                </a:cubicBezTo>
                <a:cubicBezTo>
                  <a:pt x="42559" y="27414"/>
                  <a:pt x="40341" y="30134"/>
                  <a:pt x="37617" y="30664"/>
                </a:cubicBezTo>
                <a:cubicBezTo>
                  <a:pt x="37604" y="32931"/>
                  <a:pt x="36871" y="35081"/>
                  <a:pt x="35608" y="36561"/>
                </a:cubicBezTo>
                <a:cubicBezTo>
                  <a:pt x="33689" y="38810"/>
                  <a:pt x="30917" y="39099"/>
                  <a:pt x="28768" y="37275"/>
                </a:cubicBezTo>
                <a:cubicBezTo>
                  <a:pt x="28073" y="40408"/>
                  <a:pt x="26212" y="42803"/>
                  <a:pt x="23880" y="43566"/>
                </a:cubicBezTo>
                <a:cubicBezTo>
                  <a:pt x="21132" y="44465"/>
                  <a:pt x="18264" y="42933"/>
                  <a:pt x="16693" y="39726"/>
                </a:cubicBezTo>
                <a:cubicBezTo>
                  <a:pt x="12985" y="42770"/>
                  <a:pt x="8169" y="41059"/>
                  <a:pt x="6017" y="35932"/>
                </a:cubicBezTo>
                <a:cubicBezTo>
                  <a:pt x="3903" y="36269"/>
                  <a:pt x="1918" y="34484"/>
                  <a:pt x="1323" y="31710"/>
                </a:cubicBezTo>
                <a:cubicBezTo>
                  <a:pt x="892" y="29703"/>
                  <a:pt x="1273" y="27537"/>
                  <a:pt x="2326" y="26011"/>
                </a:cubicBezTo>
                <a:cubicBezTo>
                  <a:pt x="832" y="24814"/>
                  <a:pt x="0" y="22517"/>
                  <a:pt x="208" y="20164"/>
                </a:cubicBezTo>
                <a:cubicBezTo>
                  <a:pt x="452" y="17409"/>
                  <a:pt x="2058" y="15251"/>
                  <a:pt x="4076" y="14967"/>
                </a:cubicBezTo>
                <a:cubicBezTo>
                  <a:pt x="4088" y="14921"/>
                  <a:pt x="4101" y="14876"/>
                  <a:pt x="4113" y="14830"/>
                </a:cubicBezTo>
                <a:close/>
              </a:path>
              <a:path w="43733" h="44465" fill="none" extrusionOk="0">
                <a:moveTo>
                  <a:pt x="4906" y="26637"/>
                </a:moveTo>
                <a:cubicBezTo>
                  <a:pt x="4022" y="26731"/>
                  <a:pt x="3138" y="26453"/>
                  <a:pt x="2373" y="25840"/>
                </a:cubicBezTo>
                <a:moveTo>
                  <a:pt x="7141" y="35359"/>
                </a:moveTo>
                <a:cubicBezTo>
                  <a:pt x="6786" y="35552"/>
                  <a:pt x="6413" y="35680"/>
                  <a:pt x="6033" y="35740"/>
                </a:cubicBezTo>
                <a:moveTo>
                  <a:pt x="42011" y="15814"/>
                </a:moveTo>
                <a:cubicBezTo>
                  <a:pt x="41686" y="16846"/>
                  <a:pt x="41191" y="17762"/>
                  <a:pt x="40563" y="18490"/>
                </a:cubicBezTo>
                <a:moveTo>
                  <a:pt x="38537" y="5886"/>
                </a:moveTo>
                <a:cubicBezTo>
                  <a:pt x="38592" y="6303"/>
                  <a:pt x="38618" y="6726"/>
                  <a:pt x="38613" y="7150"/>
                </a:cubicBezTo>
                <a:moveTo>
                  <a:pt x="4340" y="16249"/>
                </a:moveTo>
                <a:cubicBezTo>
                  <a:pt x="4237" y="15785"/>
                  <a:pt x="4161" y="15311"/>
                  <a:pt x="4113" y="14830"/>
                </a:cubicBezTo>
              </a:path>
            </a:pathLst>
          </a:cu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085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0" y="0"/>
            <a:ext cx="990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>
                <a:solidFill>
                  <a:prstClr val="black"/>
                </a:solidFill>
              </a:rPr>
              <a:t>Ämne - Centralt innehåll</a:t>
            </a:r>
            <a:endParaRPr lang="sv-SE" b="1" dirty="0">
              <a:solidFill>
                <a:prstClr val="black"/>
              </a:solidFill>
            </a:endParaRPr>
          </a:p>
        </p:txBody>
      </p:sp>
      <p:sp>
        <p:nvSpPr>
          <p:cNvPr id="18" name="textruta 17"/>
          <p:cNvSpPr txBox="1"/>
          <p:nvPr/>
        </p:nvSpPr>
        <p:spPr>
          <a:xfrm>
            <a:off x="1496616" y="1484784"/>
            <a:ext cx="806489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9875">
              <a:spcAft>
                <a:spcPts val="600"/>
              </a:spcAft>
              <a:buFont typeface="Arial" pitchFamily="34" charset="0"/>
              <a:buChar char="•"/>
            </a:pPr>
            <a:r>
              <a:rPr lang="sv-SE" sz="2400" dirty="0">
                <a:solidFill>
                  <a:prstClr val="black"/>
                </a:solidFill>
              </a:rPr>
              <a:t>Centralt innehåll</a:t>
            </a:r>
          </a:p>
          <a:p>
            <a:pPr indent="269875">
              <a:spcAft>
                <a:spcPts val="600"/>
              </a:spcAft>
              <a:tabLst>
                <a:tab pos="268288" algn="l"/>
              </a:tabLst>
            </a:pPr>
            <a:r>
              <a:rPr lang="sv-SE" dirty="0" smtClean="0">
                <a:solidFill>
                  <a:prstClr val="black"/>
                </a:solidFill>
              </a:rPr>
              <a:t>exempel</a:t>
            </a:r>
          </a:p>
          <a:p>
            <a:pPr indent="269875">
              <a:spcAft>
                <a:spcPts val="600"/>
              </a:spcAft>
              <a:buFont typeface="Arial" pitchFamily="34" charset="0"/>
              <a:buChar char="•"/>
            </a:pPr>
            <a:r>
              <a:rPr lang="sv-SE" sz="2400" dirty="0">
                <a:solidFill>
                  <a:prstClr val="black"/>
                </a:solidFill>
              </a:rPr>
              <a:t>Centralt innehåll</a:t>
            </a:r>
          </a:p>
          <a:p>
            <a:pPr indent="269875">
              <a:spcAft>
                <a:spcPts val="600"/>
              </a:spcAft>
              <a:buFont typeface="Arial" pitchFamily="34" charset="0"/>
              <a:buChar char="•"/>
            </a:pPr>
            <a:r>
              <a:rPr lang="sv-SE" sz="2400" dirty="0">
                <a:solidFill>
                  <a:prstClr val="black"/>
                </a:solidFill>
              </a:rPr>
              <a:t>Centralt innehåll</a:t>
            </a:r>
          </a:p>
          <a:p>
            <a:pPr indent="269875">
              <a:spcAft>
                <a:spcPts val="600"/>
              </a:spcAft>
              <a:buFont typeface="Arial" pitchFamily="34" charset="0"/>
              <a:buChar char="•"/>
            </a:pPr>
            <a:r>
              <a:rPr lang="sv-SE" sz="2400" dirty="0">
                <a:solidFill>
                  <a:prstClr val="black"/>
                </a:solidFill>
              </a:rPr>
              <a:t>Centralt innehåll</a:t>
            </a:r>
          </a:p>
          <a:p>
            <a:pPr indent="269875">
              <a:spcAft>
                <a:spcPts val="600"/>
              </a:spcAft>
              <a:buFont typeface="Arial" pitchFamily="34" charset="0"/>
              <a:buChar char="•"/>
            </a:pPr>
            <a:r>
              <a:rPr lang="sv-SE" sz="2400" dirty="0">
                <a:solidFill>
                  <a:prstClr val="black"/>
                </a:solidFill>
              </a:rPr>
              <a:t>Centralt innehåll</a:t>
            </a:r>
          </a:p>
          <a:p>
            <a:pPr indent="269875">
              <a:spcAft>
                <a:spcPts val="600"/>
              </a:spcAft>
              <a:buFont typeface="Arial" pitchFamily="34" charset="0"/>
              <a:buChar char="•"/>
            </a:pPr>
            <a:r>
              <a:rPr lang="sv-SE" sz="2400" dirty="0" smtClean="0">
                <a:solidFill>
                  <a:prstClr val="black"/>
                </a:solidFill>
              </a:rPr>
              <a:t>Centralt </a:t>
            </a:r>
            <a:r>
              <a:rPr lang="sv-SE" sz="2400" dirty="0">
                <a:solidFill>
                  <a:prstClr val="black"/>
                </a:solidFill>
              </a:rPr>
              <a:t>innehåll</a:t>
            </a:r>
          </a:p>
          <a:p>
            <a:pPr indent="269875">
              <a:spcAft>
                <a:spcPts val="600"/>
              </a:spcAft>
              <a:tabLst>
                <a:tab pos="268288" algn="l"/>
              </a:tabLst>
            </a:pPr>
            <a:r>
              <a:rPr lang="sv-SE" dirty="0" smtClean="0">
                <a:solidFill>
                  <a:prstClr val="black"/>
                </a:solidFill>
              </a:rPr>
              <a:t>Exempel</a:t>
            </a:r>
          </a:p>
          <a:p>
            <a:pPr indent="269875">
              <a:spcAft>
                <a:spcPts val="600"/>
              </a:spcAft>
              <a:tabLst>
                <a:tab pos="268288" algn="l"/>
              </a:tabLst>
            </a:pP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19" name="Moln 6"/>
          <p:cNvSpPr/>
          <p:nvPr/>
        </p:nvSpPr>
        <p:spPr>
          <a:xfrm>
            <a:off x="200472" y="620688"/>
            <a:ext cx="9561512" cy="5733256"/>
          </a:xfrm>
          <a:custGeom>
            <a:avLst/>
            <a:gdLst>
              <a:gd name="connsiteX0" fmla="*/ 3900 w 43200"/>
              <a:gd name="connsiteY0" fmla="*/ 14370 h 43200"/>
              <a:gd name="connsiteX1" fmla="*/ 5623 w 43200"/>
              <a:gd name="connsiteY1" fmla="*/ 6907 h 43200"/>
              <a:gd name="connsiteX2" fmla="*/ 14005 w 43200"/>
              <a:gd name="connsiteY2" fmla="*/ 5202 h 43200"/>
              <a:gd name="connsiteX3" fmla="*/ 22456 w 43200"/>
              <a:gd name="connsiteY3" fmla="*/ 3432 h 43200"/>
              <a:gd name="connsiteX4" fmla="*/ 25749 w 43200"/>
              <a:gd name="connsiteY4" fmla="*/ 200 h 43200"/>
              <a:gd name="connsiteX5" fmla="*/ 29833 w 43200"/>
              <a:gd name="connsiteY5" fmla="*/ 2481 h 43200"/>
              <a:gd name="connsiteX6" fmla="*/ 35463 w 43200"/>
              <a:gd name="connsiteY6" fmla="*/ 690 h 43200"/>
              <a:gd name="connsiteX7" fmla="*/ 38318 w 43200"/>
              <a:gd name="connsiteY7" fmla="*/ 5576 h 43200"/>
              <a:gd name="connsiteX8" fmla="*/ 41982 w 43200"/>
              <a:gd name="connsiteY8" fmla="*/ 10318 h 43200"/>
              <a:gd name="connsiteX9" fmla="*/ 41818 w 43200"/>
              <a:gd name="connsiteY9" fmla="*/ 15460 h 43200"/>
              <a:gd name="connsiteX10" fmla="*/ 43016 w 43200"/>
              <a:gd name="connsiteY10" fmla="*/ 23322 h 43200"/>
              <a:gd name="connsiteX11" fmla="*/ 37404 w 43200"/>
              <a:gd name="connsiteY11" fmla="*/ 30204 h 43200"/>
              <a:gd name="connsiteX12" fmla="*/ 35395 w 43200"/>
              <a:gd name="connsiteY12" fmla="*/ 36101 h 43200"/>
              <a:gd name="connsiteX13" fmla="*/ 28555 w 43200"/>
              <a:gd name="connsiteY13" fmla="*/ 36815 h 43200"/>
              <a:gd name="connsiteX14" fmla="*/ 23667 w 43200"/>
              <a:gd name="connsiteY14" fmla="*/ 43106 h 43200"/>
              <a:gd name="connsiteX15" fmla="*/ 16480 w 43200"/>
              <a:gd name="connsiteY15" fmla="*/ 39266 h 43200"/>
              <a:gd name="connsiteX16" fmla="*/ 5804 w 43200"/>
              <a:gd name="connsiteY16" fmla="*/ 35472 h 43200"/>
              <a:gd name="connsiteX17" fmla="*/ 1110 w 43200"/>
              <a:gd name="connsiteY17" fmla="*/ 31250 h 43200"/>
              <a:gd name="connsiteX18" fmla="*/ 2113 w 43200"/>
              <a:gd name="connsiteY18" fmla="*/ 25551 h 43200"/>
              <a:gd name="connsiteX19" fmla="*/ -5 w 43200"/>
              <a:gd name="connsiteY19" fmla="*/ 19704 h 43200"/>
              <a:gd name="connsiteX20" fmla="*/ 3863 w 43200"/>
              <a:gd name="connsiteY20" fmla="*/ 14507 h 43200"/>
              <a:gd name="connsiteX21" fmla="*/ 3900 w 43200"/>
              <a:gd name="connsiteY21" fmla="*/ 14370 h 43200"/>
              <a:gd name="connsiteX0" fmla="*/ 4693 w 43200"/>
              <a:gd name="connsiteY0" fmla="*/ 26177 h 43200"/>
              <a:gd name="connsiteX1" fmla="*/ 2160 w 43200"/>
              <a:gd name="connsiteY1" fmla="*/ 25380 h 43200"/>
              <a:gd name="connsiteX2" fmla="*/ 6928 w 43200"/>
              <a:gd name="connsiteY2" fmla="*/ 34899 h 43200"/>
              <a:gd name="connsiteX3" fmla="*/ 5820 w 43200"/>
              <a:gd name="connsiteY3" fmla="*/ 35280 h 43200"/>
              <a:gd name="connsiteX4" fmla="*/ 16478 w 43200"/>
              <a:gd name="connsiteY4" fmla="*/ 39090 h 43200"/>
              <a:gd name="connsiteX5" fmla="*/ 15810 w 43200"/>
              <a:gd name="connsiteY5" fmla="*/ 37350 h 43200"/>
              <a:gd name="connsiteX6" fmla="*/ 28827 w 43200"/>
              <a:gd name="connsiteY6" fmla="*/ 34751 h 43200"/>
              <a:gd name="connsiteX7" fmla="*/ 28560 w 43200"/>
              <a:gd name="connsiteY7" fmla="*/ 36660 h 43200"/>
              <a:gd name="connsiteX8" fmla="*/ 34129 w 43200"/>
              <a:gd name="connsiteY8" fmla="*/ 22954 h 43200"/>
              <a:gd name="connsiteX9" fmla="*/ 37380 w 43200"/>
              <a:gd name="connsiteY9" fmla="*/ 30090 h 43200"/>
              <a:gd name="connsiteX10" fmla="*/ 41798 w 43200"/>
              <a:gd name="connsiteY10" fmla="*/ 15354 h 43200"/>
              <a:gd name="connsiteX11" fmla="*/ 40350 w 43200"/>
              <a:gd name="connsiteY11" fmla="*/ 18030 h 43200"/>
              <a:gd name="connsiteX12" fmla="*/ 38324 w 43200"/>
              <a:gd name="connsiteY12" fmla="*/ 5426 h 43200"/>
              <a:gd name="connsiteX13" fmla="*/ 38400 w 43200"/>
              <a:gd name="connsiteY13" fmla="*/ 6690 h 43200"/>
              <a:gd name="connsiteX14" fmla="*/ 29078 w 43200"/>
              <a:gd name="connsiteY14" fmla="*/ 3952 h 43200"/>
              <a:gd name="connsiteX15" fmla="*/ 29820 w 43200"/>
              <a:gd name="connsiteY15" fmla="*/ 2340 h 43200"/>
              <a:gd name="connsiteX16" fmla="*/ 22141 w 43200"/>
              <a:gd name="connsiteY16" fmla="*/ 4720 h 43200"/>
              <a:gd name="connsiteX17" fmla="*/ 22500 w 43200"/>
              <a:gd name="connsiteY17" fmla="*/ 3330 h 43200"/>
              <a:gd name="connsiteX18" fmla="*/ 14000 w 43200"/>
              <a:gd name="connsiteY18" fmla="*/ 5192 h 43200"/>
              <a:gd name="connsiteX19" fmla="*/ 15300 w 43200"/>
              <a:gd name="connsiteY19" fmla="*/ 6540 h 43200"/>
              <a:gd name="connsiteX20" fmla="*/ 4127 w 43200"/>
              <a:gd name="connsiteY20" fmla="*/ 15789 h 43200"/>
              <a:gd name="connsiteX21" fmla="*/ 3900 w 43200"/>
              <a:gd name="connsiteY21" fmla="*/ 14370 h 43200"/>
              <a:gd name="connsiteX0" fmla="*/ 4113 w 43733"/>
              <a:gd name="connsiteY0" fmla="*/ 14830 h 44465"/>
              <a:gd name="connsiteX1" fmla="*/ 5836 w 43733"/>
              <a:gd name="connsiteY1" fmla="*/ 7367 h 44465"/>
              <a:gd name="connsiteX2" fmla="*/ 14218 w 43733"/>
              <a:gd name="connsiteY2" fmla="*/ 5662 h 44465"/>
              <a:gd name="connsiteX3" fmla="*/ 22669 w 43733"/>
              <a:gd name="connsiteY3" fmla="*/ 3892 h 44465"/>
              <a:gd name="connsiteX4" fmla="*/ 25962 w 43733"/>
              <a:gd name="connsiteY4" fmla="*/ 660 h 44465"/>
              <a:gd name="connsiteX5" fmla="*/ 30046 w 43733"/>
              <a:gd name="connsiteY5" fmla="*/ 2941 h 44465"/>
              <a:gd name="connsiteX6" fmla="*/ 35676 w 43733"/>
              <a:gd name="connsiteY6" fmla="*/ 1150 h 44465"/>
              <a:gd name="connsiteX7" fmla="*/ 38531 w 43733"/>
              <a:gd name="connsiteY7" fmla="*/ 6036 h 44465"/>
              <a:gd name="connsiteX8" fmla="*/ 42195 w 43733"/>
              <a:gd name="connsiteY8" fmla="*/ 10778 h 44465"/>
              <a:gd name="connsiteX9" fmla="*/ 42031 w 43733"/>
              <a:gd name="connsiteY9" fmla="*/ 15920 h 44465"/>
              <a:gd name="connsiteX10" fmla="*/ 43229 w 43733"/>
              <a:gd name="connsiteY10" fmla="*/ 23782 h 44465"/>
              <a:gd name="connsiteX11" fmla="*/ 37617 w 43733"/>
              <a:gd name="connsiteY11" fmla="*/ 30664 h 44465"/>
              <a:gd name="connsiteX12" fmla="*/ 35608 w 43733"/>
              <a:gd name="connsiteY12" fmla="*/ 36561 h 44465"/>
              <a:gd name="connsiteX13" fmla="*/ 28768 w 43733"/>
              <a:gd name="connsiteY13" fmla="*/ 37275 h 44465"/>
              <a:gd name="connsiteX14" fmla="*/ 23880 w 43733"/>
              <a:gd name="connsiteY14" fmla="*/ 43566 h 44465"/>
              <a:gd name="connsiteX15" fmla="*/ 16693 w 43733"/>
              <a:gd name="connsiteY15" fmla="*/ 39726 h 44465"/>
              <a:gd name="connsiteX16" fmla="*/ 6017 w 43733"/>
              <a:gd name="connsiteY16" fmla="*/ 35932 h 44465"/>
              <a:gd name="connsiteX17" fmla="*/ 1323 w 43733"/>
              <a:gd name="connsiteY17" fmla="*/ 31710 h 44465"/>
              <a:gd name="connsiteX18" fmla="*/ 2326 w 43733"/>
              <a:gd name="connsiteY18" fmla="*/ 26011 h 44465"/>
              <a:gd name="connsiteX19" fmla="*/ 208 w 43733"/>
              <a:gd name="connsiteY19" fmla="*/ 20164 h 44465"/>
              <a:gd name="connsiteX20" fmla="*/ 4076 w 43733"/>
              <a:gd name="connsiteY20" fmla="*/ 14967 h 44465"/>
              <a:gd name="connsiteX21" fmla="*/ 4113 w 43733"/>
              <a:gd name="connsiteY21" fmla="*/ 14830 h 44465"/>
              <a:gd name="connsiteX0" fmla="*/ 4906 w 43733"/>
              <a:gd name="connsiteY0" fmla="*/ 26637 h 44465"/>
              <a:gd name="connsiteX1" fmla="*/ 2373 w 43733"/>
              <a:gd name="connsiteY1" fmla="*/ 25840 h 44465"/>
              <a:gd name="connsiteX2" fmla="*/ 7141 w 43733"/>
              <a:gd name="connsiteY2" fmla="*/ 35359 h 44465"/>
              <a:gd name="connsiteX3" fmla="*/ 6033 w 43733"/>
              <a:gd name="connsiteY3" fmla="*/ 35740 h 44465"/>
              <a:gd name="connsiteX4" fmla="*/ 16691 w 43733"/>
              <a:gd name="connsiteY4" fmla="*/ 39550 h 44465"/>
              <a:gd name="connsiteX5" fmla="*/ 16023 w 43733"/>
              <a:gd name="connsiteY5" fmla="*/ 37810 h 44465"/>
              <a:gd name="connsiteX6" fmla="*/ 29040 w 43733"/>
              <a:gd name="connsiteY6" fmla="*/ 35211 h 44465"/>
              <a:gd name="connsiteX7" fmla="*/ 28773 w 43733"/>
              <a:gd name="connsiteY7" fmla="*/ 37120 h 44465"/>
              <a:gd name="connsiteX8" fmla="*/ 42011 w 43733"/>
              <a:gd name="connsiteY8" fmla="*/ 15814 h 44465"/>
              <a:gd name="connsiteX9" fmla="*/ 40563 w 43733"/>
              <a:gd name="connsiteY9" fmla="*/ 18490 h 44465"/>
              <a:gd name="connsiteX10" fmla="*/ 38537 w 43733"/>
              <a:gd name="connsiteY10" fmla="*/ 5886 h 44465"/>
              <a:gd name="connsiteX11" fmla="*/ 38613 w 43733"/>
              <a:gd name="connsiteY11" fmla="*/ 7150 h 44465"/>
              <a:gd name="connsiteX12" fmla="*/ 29291 w 43733"/>
              <a:gd name="connsiteY12" fmla="*/ 4412 h 44465"/>
              <a:gd name="connsiteX13" fmla="*/ 30033 w 43733"/>
              <a:gd name="connsiteY13" fmla="*/ 2800 h 44465"/>
              <a:gd name="connsiteX14" fmla="*/ 22354 w 43733"/>
              <a:gd name="connsiteY14" fmla="*/ 5180 h 44465"/>
              <a:gd name="connsiteX15" fmla="*/ 22713 w 43733"/>
              <a:gd name="connsiteY15" fmla="*/ 3790 h 44465"/>
              <a:gd name="connsiteX16" fmla="*/ 14213 w 43733"/>
              <a:gd name="connsiteY16" fmla="*/ 5652 h 44465"/>
              <a:gd name="connsiteX17" fmla="*/ 15513 w 43733"/>
              <a:gd name="connsiteY17" fmla="*/ 7000 h 44465"/>
              <a:gd name="connsiteX18" fmla="*/ 4340 w 43733"/>
              <a:gd name="connsiteY18" fmla="*/ 16249 h 44465"/>
              <a:gd name="connsiteX19" fmla="*/ 4113 w 43733"/>
              <a:gd name="connsiteY19" fmla="*/ 14830 h 44465"/>
              <a:gd name="connsiteX0" fmla="*/ 4113 w 43733"/>
              <a:gd name="connsiteY0" fmla="*/ 14830 h 44465"/>
              <a:gd name="connsiteX1" fmla="*/ 5836 w 43733"/>
              <a:gd name="connsiteY1" fmla="*/ 7367 h 44465"/>
              <a:gd name="connsiteX2" fmla="*/ 14218 w 43733"/>
              <a:gd name="connsiteY2" fmla="*/ 5662 h 44465"/>
              <a:gd name="connsiteX3" fmla="*/ 22669 w 43733"/>
              <a:gd name="connsiteY3" fmla="*/ 3892 h 44465"/>
              <a:gd name="connsiteX4" fmla="*/ 25962 w 43733"/>
              <a:gd name="connsiteY4" fmla="*/ 660 h 44465"/>
              <a:gd name="connsiteX5" fmla="*/ 30046 w 43733"/>
              <a:gd name="connsiteY5" fmla="*/ 2941 h 44465"/>
              <a:gd name="connsiteX6" fmla="*/ 35676 w 43733"/>
              <a:gd name="connsiteY6" fmla="*/ 1150 h 44465"/>
              <a:gd name="connsiteX7" fmla="*/ 38531 w 43733"/>
              <a:gd name="connsiteY7" fmla="*/ 6036 h 44465"/>
              <a:gd name="connsiteX8" fmla="*/ 42195 w 43733"/>
              <a:gd name="connsiteY8" fmla="*/ 10778 h 44465"/>
              <a:gd name="connsiteX9" fmla="*/ 42031 w 43733"/>
              <a:gd name="connsiteY9" fmla="*/ 15920 h 44465"/>
              <a:gd name="connsiteX10" fmla="*/ 43229 w 43733"/>
              <a:gd name="connsiteY10" fmla="*/ 23782 h 44465"/>
              <a:gd name="connsiteX11" fmla="*/ 37617 w 43733"/>
              <a:gd name="connsiteY11" fmla="*/ 30664 h 44465"/>
              <a:gd name="connsiteX12" fmla="*/ 35608 w 43733"/>
              <a:gd name="connsiteY12" fmla="*/ 36561 h 44465"/>
              <a:gd name="connsiteX13" fmla="*/ 28768 w 43733"/>
              <a:gd name="connsiteY13" fmla="*/ 37275 h 44465"/>
              <a:gd name="connsiteX14" fmla="*/ 23880 w 43733"/>
              <a:gd name="connsiteY14" fmla="*/ 43566 h 44465"/>
              <a:gd name="connsiteX15" fmla="*/ 16693 w 43733"/>
              <a:gd name="connsiteY15" fmla="*/ 39726 h 44465"/>
              <a:gd name="connsiteX16" fmla="*/ 6017 w 43733"/>
              <a:gd name="connsiteY16" fmla="*/ 35932 h 44465"/>
              <a:gd name="connsiteX17" fmla="*/ 1323 w 43733"/>
              <a:gd name="connsiteY17" fmla="*/ 31710 h 44465"/>
              <a:gd name="connsiteX18" fmla="*/ 2326 w 43733"/>
              <a:gd name="connsiteY18" fmla="*/ 26011 h 44465"/>
              <a:gd name="connsiteX19" fmla="*/ 208 w 43733"/>
              <a:gd name="connsiteY19" fmla="*/ 20164 h 44465"/>
              <a:gd name="connsiteX20" fmla="*/ 4076 w 43733"/>
              <a:gd name="connsiteY20" fmla="*/ 14967 h 44465"/>
              <a:gd name="connsiteX21" fmla="*/ 4113 w 43733"/>
              <a:gd name="connsiteY21" fmla="*/ 14830 h 44465"/>
              <a:gd name="connsiteX0" fmla="*/ 4906 w 43733"/>
              <a:gd name="connsiteY0" fmla="*/ 26637 h 44465"/>
              <a:gd name="connsiteX1" fmla="*/ 2373 w 43733"/>
              <a:gd name="connsiteY1" fmla="*/ 25840 h 44465"/>
              <a:gd name="connsiteX2" fmla="*/ 7141 w 43733"/>
              <a:gd name="connsiteY2" fmla="*/ 35359 h 44465"/>
              <a:gd name="connsiteX3" fmla="*/ 6033 w 43733"/>
              <a:gd name="connsiteY3" fmla="*/ 35740 h 44465"/>
              <a:gd name="connsiteX4" fmla="*/ 16691 w 43733"/>
              <a:gd name="connsiteY4" fmla="*/ 39550 h 44465"/>
              <a:gd name="connsiteX5" fmla="*/ 16023 w 43733"/>
              <a:gd name="connsiteY5" fmla="*/ 37810 h 44465"/>
              <a:gd name="connsiteX6" fmla="*/ 29040 w 43733"/>
              <a:gd name="connsiteY6" fmla="*/ 35211 h 44465"/>
              <a:gd name="connsiteX7" fmla="*/ 28773 w 43733"/>
              <a:gd name="connsiteY7" fmla="*/ 37120 h 44465"/>
              <a:gd name="connsiteX8" fmla="*/ 38537 w 43733"/>
              <a:gd name="connsiteY8" fmla="*/ 5886 h 44465"/>
              <a:gd name="connsiteX9" fmla="*/ 38613 w 43733"/>
              <a:gd name="connsiteY9" fmla="*/ 7150 h 44465"/>
              <a:gd name="connsiteX10" fmla="*/ 29291 w 43733"/>
              <a:gd name="connsiteY10" fmla="*/ 4412 h 44465"/>
              <a:gd name="connsiteX11" fmla="*/ 30033 w 43733"/>
              <a:gd name="connsiteY11" fmla="*/ 2800 h 44465"/>
              <a:gd name="connsiteX12" fmla="*/ 22354 w 43733"/>
              <a:gd name="connsiteY12" fmla="*/ 5180 h 44465"/>
              <a:gd name="connsiteX13" fmla="*/ 22713 w 43733"/>
              <a:gd name="connsiteY13" fmla="*/ 3790 h 44465"/>
              <a:gd name="connsiteX14" fmla="*/ 14213 w 43733"/>
              <a:gd name="connsiteY14" fmla="*/ 5652 h 44465"/>
              <a:gd name="connsiteX15" fmla="*/ 15513 w 43733"/>
              <a:gd name="connsiteY15" fmla="*/ 7000 h 44465"/>
              <a:gd name="connsiteX16" fmla="*/ 4340 w 43733"/>
              <a:gd name="connsiteY16" fmla="*/ 16249 h 44465"/>
              <a:gd name="connsiteX17" fmla="*/ 4113 w 43733"/>
              <a:gd name="connsiteY17" fmla="*/ 14830 h 44465"/>
              <a:gd name="connsiteX0" fmla="*/ 4113 w 43733"/>
              <a:gd name="connsiteY0" fmla="*/ 14830 h 44465"/>
              <a:gd name="connsiteX1" fmla="*/ 5836 w 43733"/>
              <a:gd name="connsiteY1" fmla="*/ 7367 h 44465"/>
              <a:gd name="connsiteX2" fmla="*/ 14218 w 43733"/>
              <a:gd name="connsiteY2" fmla="*/ 5662 h 44465"/>
              <a:gd name="connsiteX3" fmla="*/ 22669 w 43733"/>
              <a:gd name="connsiteY3" fmla="*/ 3892 h 44465"/>
              <a:gd name="connsiteX4" fmla="*/ 25962 w 43733"/>
              <a:gd name="connsiteY4" fmla="*/ 660 h 44465"/>
              <a:gd name="connsiteX5" fmla="*/ 30046 w 43733"/>
              <a:gd name="connsiteY5" fmla="*/ 2941 h 44465"/>
              <a:gd name="connsiteX6" fmla="*/ 35676 w 43733"/>
              <a:gd name="connsiteY6" fmla="*/ 1150 h 44465"/>
              <a:gd name="connsiteX7" fmla="*/ 38531 w 43733"/>
              <a:gd name="connsiteY7" fmla="*/ 6036 h 44465"/>
              <a:gd name="connsiteX8" fmla="*/ 42195 w 43733"/>
              <a:gd name="connsiteY8" fmla="*/ 10778 h 44465"/>
              <a:gd name="connsiteX9" fmla="*/ 42031 w 43733"/>
              <a:gd name="connsiteY9" fmla="*/ 15920 h 44465"/>
              <a:gd name="connsiteX10" fmla="*/ 43229 w 43733"/>
              <a:gd name="connsiteY10" fmla="*/ 23782 h 44465"/>
              <a:gd name="connsiteX11" fmla="*/ 37617 w 43733"/>
              <a:gd name="connsiteY11" fmla="*/ 30664 h 44465"/>
              <a:gd name="connsiteX12" fmla="*/ 35608 w 43733"/>
              <a:gd name="connsiteY12" fmla="*/ 36561 h 44465"/>
              <a:gd name="connsiteX13" fmla="*/ 28768 w 43733"/>
              <a:gd name="connsiteY13" fmla="*/ 37275 h 44465"/>
              <a:gd name="connsiteX14" fmla="*/ 23880 w 43733"/>
              <a:gd name="connsiteY14" fmla="*/ 43566 h 44465"/>
              <a:gd name="connsiteX15" fmla="*/ 16693 w 43733"/>
              <a:gd name="connsiteY15" fmla="*/ 39726 h 44465"/>
              <a:gd name="connsiteX16" fmla="*/ 6017 w 43733"/>
              <a:gd name="connsiteY16" fmla="*/ 35932 h 44465"/>
              <a:gd name="connsiteX17" fmla="*/ 1323 w 43733"/>
              <a:gd name="connsiteY17" fmla="*/ 31710 h 44465"/>
              <a:gd name="connsiteX18" fmla="*/ 2326 w 43733"/>
              <a:gd name="connsiteY18" fmla="*/ 26011 h 44465"/>
              <a:gd name="connsiteX19" fmla="*/ 208 w 43733"/>
              <a:gd name="connsiteY19" fmla="*/ 20164 h 44465"/>
              <a:gd name="connsiteX20" fmla="*/ 4076 w 43733"/>
              <a:gd name="connsiteY20" fmla="*/ 14967 h 44465"/>
              <a:gd name="connsiteX21" fmla="*/ 4113 w 43733"/>
              <a:gd name="connsiteY21" fmla="*/ 14830 h 44465"/>
              <a:gd name="connsiteX0" fmla="*/ 4906 w 43733"/>
              <a:gd name="connsiteY0" fmla="*/ 26637 h 44465"/>
              <a:gd name="connsiteX1" fmla="*/ 2373 w 43733"/>
              <a:gd name="connsiteY1" fmla="*/ 25840 h 44465"/>
              <a:gd name="connsiteX2" fmla="*/ 7141 w 43733"/>
              <a:gd name="connsiteY2" fmla="*/ 35359 h 44465"/>
              <a:gd name="connsiteX3" fmla="*/ 6033 w 43733"/>
              <a:gd name="connsiteY3" fmla="*/ 35740 h 44465"/>
              <a:gd name="connsiteX4" fmla="*/ 16691 w 43733"/>
              <a:gd name="connsiteY4" fmla="*/ 39550 h 44465"/>
              <a:gd name="connsiteX5" fmla="*/ 16023 w 43733"/>
              <a:gd name="connsiteY5" fmla="*/ 37810 h 44465"/>
              <a:gd name="connsiteX6" fmla="*/ 29040 w 43733"/>
              <a:gd name="connsiteY6" fmla="*/ 35211 h 44465"/>
              <a:gd name="connsiteX7" fmla="*/ 28773 w 43733"/>
              <a:gd name="connsiteY7" fmla="*/ 37120 h 44465"/>
              <a:gd name="connsiteX8" fmla="*/ 38537 w 43733"/>
              <a:gd name="connsiteY8" fmla="*/ 5886 h 44465"/>
              <a:gd name="connsiteX9" fmla="*/ 38613 w 43733"/>
              <a:gd name="connsiteY9" fmla="*/ 7150 h 44465"/>
              <a:gd name="connsiteX10" fmla="*/ 22354 w 43733"/>
              <a:gd name="connsiteY10" fmla="*/ 5180 h 44465"/>
              <a:gd name="connsiteX11" fmla="*/ 22713 w 43733"/>
              <a:gd name="connsiteY11" fmla="*/ 3790 h 44465"/>
              <a:gd name="connsiteX12" fmla="*/ 14213 w 43733"/>
              <a:gd name="connsiteY12" fmla="*/ 5652 h 44465"/>
              <a:gd name="connsiteX13" fmla="*/ 15513 w 43733"/>
              <a:gd name="connsiteY13" fmla="*/ 7000 h 44465"/>
              <a:gd name="connsiteX14" fmla="*/ 4340 w 43733"/>
              <a:gd name="connsiteY14" fmla="*/ 16249 h 44465"/>
              <a:gd name="connsiteX15" fmla="*/ 4113 w 43733"/>
              <a:gd name="connsiteY15" fmla="*/ 14830 h 44465"/>
              <a:gd name="connsiteX0" fmla="*/ 4113 w 43733"/>
              <a:gd name="connsiteY0" fmla="*/ 14830 h 44465"/>
              <a:gd name="connsiteX1" fmla="*/ 5836 w 43733"/>
              <a:gd name="connsiteY1" fmla="*/ 7367 h 44465"/>
              <a:gd name="connsiteX2" fmla="*/ 14218 w 43733"/>
              <a:gd name="connsiteY2" fmla="*/ 5662 h 44465"/>
              <a:gd name="connsiteX3" fmla="*/ 22669 w 43733"/>
              <a:gd name="connsiteY3" fmla="*/ 3892 h 44465"/>
              <a:gd name="connsiteX4" fmla="*/ 25962 w 43733"/>
              <a:gd name="connsiteY4" fmla="*/ 660 h 44465"/>
              <a:gd name="connsiteX5" fmla="*/ 30046 w 43733"/>
              <a:gd name="connsiteY5" fmla="*/ 2941 h 44465"/>
              <a:gd name="connsiteX6" fmla="*/ 35676 w 43733"/>
              <a:gd name="connsiteY6" fmla="*/ 1150 h 44465"/>
              <a:gd name="connsiteX7" fmla="*/ 38531 w 43733"/>
              <a:gd name="connsiteY7" fmla="*/ 6036 h 44465"/>
              <a:gd name="connsiteX8" fmla="*/ 42195 w 43733"/>
              <a:gd name="connsiteY8" fmla="*/ 10778 h 44465"/>
              <a:gd name="connsiteX9" fmla="*/ 42031 w 43733"/>
              <a:gd name="connsiteY9" fmla="*/ 15920 h 44465"/>
              <a:gd name="connsiteX10" fmla="*/ 43229 w 43733"/>
              <a:gd name="connsiteY10" fmla="*/ 23782 h 44465"/>
              <a:gd name="connsiteX11" fmla="*/ 37617 w 43733"/>
              <a:gd name="connsiteY11" fmla="*/ 30664 h 44465"/>
              <a:gd name="connsiteX12" fmla="*/ 35608 w 43733"/>
              <a:gd name="connsiteY12" fmla="*/ 36561 h 44465"/>
              <a:gd name="connsiteX13" fmla="*/ 28768 w 43733"/>
              <a:gd name="connsiteY13" fmla="*/ 37275 h 44465"/>
              <a:gd name="connsiteX14" fmla="*/ 23880 w 43733"/>
              <a:gd name="connsiteY14" fmla="*/ 43566 h 44465"/>
              <a:gd name="connsiteX15" fmla="*/ 16693 w 43733"/>
              <a:gd name="connsiteY15" fmla="*/ 39726 h 44465"/>
              <a:gd name="connsiteX16" fmla="*/ 6017 w 43733"/>
              <a:gd name="connsiteY16" fmla="*/ 35932 h 44465"/>
              <a:gd name="connsiteX17" fmla="*/ 1323 w 43733"/>
              <a:gd name="connsiteY17" fmla="*/ 31710 h 44465"/>
              <a:gd name="connsiteX18" fmla="*/ 2326 w 43733"/>
              <a:gd name="connsiteY18" fmla="*/ 26011 h 44465"/>
              <a:gd name="connsiteX19" fmla="*/ 208 w 43733"/>
              <a:gd name="connsiteY19" fmla="*/ 20164 h 44465"/>
              <a:gd name="connsiteX20" fmla="*/ 4076 w 43733"/>
              <a:gd name="connsiteY20" fmla="*/ 14967 h 44465"/>
              <a:gd name="connsiteX21" fmla="*/ 4113 w 43733"/>
              <a:gd name="connsiteY21" fmla="*/ 14830 h 44465"/>
              <a:gd name="connsiteX0" fmla="*/ 4906 w 43733"/>
              <a:gd name="connsiteY0" fmla="*/ 26637 h 44465"/>
              <a:gd name="connsiteX1" fmla="*/ 2373 w 43733"/>
              <a:gd name="connsiteY1" fmla="*/ 25840 h 44465"/>
              <a:gd name="connsiteX2" fmla="*/ 7141 w 43733"/>
              <a:gd name="connsiteY2" fmla="*/ 35359 h 44465"/>
              <a:gd name="connsiteX3" fmla="*/ 6033 w 43733"/>
              <a:gd name="connsiteY3" fmla="*/ 35740 h 44465"/>
              <a:gd name="connsiteX4" fmla="*/ 16691 w 43733"/>
              <a:gd name="connsiteY4" fmla="*/ 39550 h 44465"/>
              <a:gd name="connsiteX5" fmla="*/ 16023 w 43733"/>
              <a:gd name="connsiteY5" fmla="*/ 37810 h 44465"/>
              <a:gd name="connsiteX6" fmla="*/ 29040 w 43733"/>
              <a:gd name="connsiteY6" fmla="*/ 35211 h 44465"/>
              <a:gd name="connsiteX7" fmla="*/ 28773 w 43733"/>
              <a:gd name="connsiteY7" fmla="*/ 37120 h 44465"/>
              <a:gd name="connsiteX8" fmla="*/ 38537 w 43733"/>
              <a:gd name="connsiteY8" fmla="*/ 5886 h 44465"/>
              <a:gd name="connsiteX9" fmla="*/ 38613 w 43733"/>
              <a:gd name="connsiteY9" fmla="*/ 7150 h 44465"/>
              <a:gd name="connsiteX10" fmla="*/ 14213 w 43733"/>
              <a:gd name="connsiteY10" fmla="*/ 5652 h 44465"/>
              <a:gd name="connsiteX11" fmla="*/ 15513 w 43733"/>
              <a:gd name="connsiteY11" fmla="*/ 7000 h 44465"/>
              <a:gd name="connsiteX12" fmla="*/ 4340 w 43733"/>
              <a:gd name="connsiteY12" fmla="*/ 16249 h 44465"/>
              <a:gd name="connsiteX13" fmla="*/ 4113 w 43733"/>
              <a:gd name="connsiteY13" fmla="*/ 14830 h 44465"/>
              <a:gd name="connsiteX0" fmla="*/ 4113 w 43733"/>
              <a:gd name="connsiteY0" fmla="*/ 14830 h 44465"/>
              <a:gd name="connsiteX1" fmla="*/ 5836 w 43733"/>
              <a:gd name="connsiteY1" fmla="*/ 7367 h 44465"/>
              <a:gd name="connsiteX2" fmla="*/ 14218 w 43733"/>
              <a:gd name="connsiteY2" fmla="*/ 5662 h 44465"/>
              <a:gd name="connsiteX3" fmla="*/ 22669 w 43733"/>
              <a:gd name="connsiteY3" fmla="*/ 3892 h 44465"/>
              <a:gd name="connsiteX4" fmla="*/ 25962 w 43733"/>
              <a:gd name="connsiteY4" fmla="*/ 660 h 44465"/>
              <a:gd name="connsiteX5" fmla="*/ 30046 w 43733"/>
              <a:gd name="connsiteY5" fmla="*/ 2941 h 44465"/>
              <a:gd name="connsiteX6" fmla="*/ 35676 w 43733"/>
              <a:gd name="connsiteY6" fmla="*/ 1150 h 44465"/>
              <a:gd name="connsiteX7" fmla="*/ 38531 w 43733"/>
              <a:gd name="connsiteY7" fmla="*/ 6036 h 44465"/>
              <a:gd name="connsiteX8" fmla="*/ 42195 w 43733"/>
              <a:gd name="connsiteY8" fmla="*/ 10778 h 44465"/>
              <a:gd name="connsiteX9" fmla="*/ 42031 w 43733"/>
              <a:gd name="connsiteY9" fmla="*/ 15920 h 44465"/>
              <a:gd name="connsiteX10" fmla="*/ 43229 w 43733"/>
              <a:gd name="connsiteY10" fmla="*/ 23782 h 44465"/>
              <a:gd name="connsiteX11" fmla="*/ 37617 w 43733"/>
              <a:gd name="connsiteY11" fmla="*/ 30664 h 44465"/>
              <a:gd name="connsiteX12" fmla="*/ 35608 w 43733"/>
              <a:gd name="connsiteY12" fmla="*/ 36561 h 44465"/>
              <a:gd name="connsiteX13" fmla="*/ 28768 w 43733"/>
              <a:gd name="connsiteY13" fmla="*/ 37275 h 44465"/>
              <a:gd name="connsiteX14" fmla="*/ 23880 w 43733"/>
              <a:gd name="connsiteY14" fmla="*/ 43566 h 44465"/>
              <a:gd name="connsiteX15" fmla="*/ 16693 w 43733"/>
              <a:gd name="connsiteY15" fmla="*/ 39726 h 44465"/>
              <a:gd name="connsiteX16" fmla="*/ 6017 w 43733"/>
              <a:gd name="connsiteY16" fmla="*/ 35932 h 44465"/>
              <a:gd name="connsiteX17" fmla="*/ 1323 w 43733"/>
              <a:gd name="connsiteY17" fmla="*/ 31710 h 44465"/>
              <a:gd name="connsiteX18" fmla="*/ 2326 w 43733"/>
              <a:gd name="connsiteY18" fmla="*/ 26011 h 44465"/>
              <a:gd name="connsiteX19" fmla="*/ 208 w 43733"/>
              <a:gd name="connsiteY19" fmla="*/ 20164 h 44465"/>
              <a:gd name="connsiteX20" fmla="*/ 4076 w 43733"/>
              <a:gd name="connsiteY20" fmla="*/ 14967 h 44465"/>
              <a:gd name="connsiteX21" fmla="*/ 4113 w 43733"/>
              <a:gd name="connsiteY21" fmla="*/ 14830 h 44465"/>
              <a:gd name="connsiteX0" fmla="*/ 4906 w 43733"/>
              <a:gd name="connsiteY0" fmla="*/ 26637 h 44465"/>
              <a:gd name="connsiteX1" fmla="*/ 2373 w 43733"/>
              <a:gd name="connsiteY1" fmla="*/ 25840 h 44465"/>
              <a:gd name="connsiteX2" fmla="*/ 7141 w 43733"/>
              <a:gd name="connsiteY2" fmla="*/ 35359 h 44465"/>
              <a:gd name="connsiteX3" fmla="*/ 6033 w 43733"/>
              <a:gd name="connsiteY3" fmla="*/ 35740 h 44465"/>
              <a:gd name="connsiteX4" fmla="*/ 16691 w 43733"/>
              <a:gd name="connsiteY4" fmla="*/ 39550 h 44465"/>
              <a:gd name="connsiteX5" fmla="*/ 16023 w 43733"/>
              <a:gd name="connsiteY5" fmla="*/ 37810 h 44465"/>
              <a:gd name="connsiteX6" fmla="*/ 29040 w 43733"/>
              <a:gd name="connsiteY6" fmla="*/ 35211 h 44465"/>
              <a:gd name="connsiteX7" fmla="*/ 28773 w 43733"/>
              <a:gd name="connsiteY7" fmla="*/ 37120 h 44465"/>
              <a:gd name="connsiteX8" fmla="*/ 38537 w 43733"/>
              <a:gd name="connsiteY8" fmla="*/ 5886 h 44465"/>
              <a:gd name="connsiteX9" fmla="*/ 38613 w 43733"/>
              <a:gd name="connsiteY9" fmla="*/ 7150 h 44465"/>
              <a:gd name="connsiteX10" fmla="*/ 4340 w 43733"/>
              <a:gd name="connsiteY10" fmla="*/ 16249 h 44465"/>
              <a:gd name="connsiteX11" fmla="*/ 4113 w 43733"/>
              <a:gd name="connsiteY11" fmla="*/ 14830 h 44465"/>
              <a:gd name="connsiteX0" fmla="*/ 4113 w 43733"/>
              <a:gd name="connsiteY0" fmla="*/ 14830 h 44465"/>
              <a:gd name="connsiteX1" fmla="*/ 5836 w 43733"/>
              <a:gd name="connsiteY1" fmla="*/ 7367 h 44465"/>
              <a:gd name="connsiteX2" fmla="*/ 14218 w 43733"/>
              <a:gd name="connsiteY2" fmla="*/ 5662 h 44465"/>
              <a:gd name="connsiteX3" fmla="*/ 22669 w 43733"/>
              <a:gd name="connsiteY3" fmla="*/ 3892 h 44465"/>
              <a:gd name="connsiteX4" fmla="*/ 25962 w 43733"/>
              <a:gd name="connsiteY4" fmla="*/ 660 h 44465"/>
              <a:gd name="connsiteX5" fmla="*/ 30046 w 43733"/>
              <a:gd name="connsiteY5" fmla="*/ 2941 h 44465"/>
              <a:gd name="connsiteX6" fmla="*/ 35676 w 43733"/>
              <a:gd name="connsiteY6" fmla="*/ 1150 h 44465"/>
              <a:gd name="connsiteX7" fmla="*/ 38531 w 43733"/>
              <a:gd name="connsiteY7" fmla="*/ 6036 h 44465"/>
              <a:gd name="connsiteX8" fmla="*/ 42195 w 43733"/>
              <a:gd name="connsiteY8" fmla="*/ 10778 h 44465"/>
              <a:gd name="connsiteX9" fmla="*/ 42031 w 43733"/>
              <a:gd name="connsiteY9" fmla="*/ 15920 h 44465"/>
              <a:gd name="connsiteX10" fmla="*/ 43229 w 43733"/>
              <a:gd name="connsiteY10" fmla="*/ 23782 h 44465"/>
              <a:gd name="connsiteX11" fmla="*/ 37617 w 43733"/>
              <a:gd name="connsiteY11" fmla="*/ 30664 h 44465"/>
              <a:gd name="connsiteX12" fmla="*/ 35608 w 43733"/>
              <a:gd name="connsiteY12" fmla="*/ 36561 h 44465"/>
              <a:gd name="connsiteX13" fmla="*/ 28768 w 43733"/>
              <a:gd name="connsiteY13" fmla="*/ 37275 h 44465"/>
              <a:gd name="connsiteX14" fmla="*/ 23880 w 43733"/>
              <a:gd name="connsiteY14" fmla="*/ 43566 h 44465"/>
              <a:gd name="connsiteX15" fmla="*/ 16693 w 43733"/>
              <a:gd name="connsiteY15" fmla="*/ 39726 h 44465"/>
              <a:gd name="connsiteX16" fmla="*/ 6017 w 43733"/>
              <a:gd name="connsiteY16" fmla="*/ 35932 h 44465"/>
              <a:gd name="connsiteX17" fmla="*/ 1323 w 43733"/>
              <a:gd name="connsiteY17" fmla="*/ 31710 h 44465"/>
              <a:gd name="connsiteX18" fmla="*/ 2326 w 43733"/>
              <a:gd name="connsiteY18" fmla="*/ 26011 h 44465"/>
              <a:gd name="connsiteX19" fmla="*/ 208 w 43733"/>
              <a:gd name="connsiteY19" fmla="*/ 20164 h 44465"/>
              <a:gd name="connsiteX20" fmla="*/ 4076 w 43733"/>
              <a:gd name="connsiteY20" fmla="*/ 14967 h 44465"/>
              <a:gd name="connsiteX21" fmla="*/ 4113 w 43733"/>
              <a:gd name="connsiteY21" fmla="*/ 14830 h 44465"/>
              <a:gd name="connsiteX0" fmla="*/ 4906 w 43733"/>
              <a:gd name="connsiteY0" fmla="*/ 26637 h 44465"/>
              <a:gd name="connsiteX1" fmla="*/ 2373 w 43733"/>
              <a:gd name="connsiteY1" fmla="*/ 25840 h 44465"/>
              <a:gd name="connsiteX2" fmla="*/ 16691 w 43733"/>
              <a:gd name="connsiteY2" fmla="*/ 39550 h 44465"/>
              <a:gd name="connsiteX3" fmla="*/ 16023 w 43733"/>
              <a:gd name="connsiteY3" fmla="*/ 37810 h 44465"/>
              <a:gd name="connsiteX4" fmla="*/ 29040 w 43733"/>
              <a:gd name="connsiteY4" fmla="*/ 35211 h 44465"/>
              <a:gd name="connsiteX5" fmla="*/ 28773 w 43733"/>
              <a:gd name="connsiteY5" fmla="*/ 37120 h 44465"/>
              <a:gd name="connsiteX6" fmla="*/ 38537 w 43733"/>
              <a:gd name="connsiteY6" fmla="*/ 5886 h 44465"/>
              <a:gd name="connsiteX7" fmla="*/ 38613 w 43733"/>
              <a:gd name="connsiteY7" fmla="*/ 7150 h 44465"/>
              <a:gd name="connsiteX8" fmla="*/ 4340 w 43733"/>
              <a:gd name="connsiteY8" fmla="*/ 16249 h 44465"/>
              <a:gd name="connsiteX9" fmla="*/ 4113 w 43733"/>
              <a:gd name="connsiteY9" fmla="*/ 14830 h 44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733" h="44465">
                <a:moveTo>
                  <a:pt x="4113" y="14830"/>
                </a:moveTo>
                <a:cubicBezTo>
                  <a:pt x="3842" y="12117"/>
                  <a:pt x="4474" y="9381"/>
                  <a:pt x="5836" y="7367"/>
                </a:cubicBezTo>
                <a:cubicBezTo>
                  <a:pt x="7988" y="4186"/>
                  <a:pt x="11477" y="3477"/>
                  <a:pt x="14218" y="5662"/>
                </a:cubicBezTo>
                <a:cubicBezTo>
                  <a:pt x="15891" y="1369"/>
                  <a:pt x="20127" y="482"/>
                  <a:pt x="22669" y="3892"/>
                </a:cubicBezTo>
                <a:cubicBezTo>
                  <a:pt x="23310" y="2143"/>
                  <a:pt x="24541" y="934"/>
                  <a:pt x="25962" y="660"/>
                </a:cubicBezTo>
                <a:cubicBezTo>
                  <a:pt x="27526" y="358"/>
                  <a:pt x="29088" y="1230"/>
                  <a:pt x="30046" y="2941"/>
                </a:cubicBezTo>
                <a:cubicBezTo>
                  <a:pt x="31428" y="727"/>
                  <a:pt x="33714" y="0"/>
                  <a:pt x="35676" y="1150"/>
                </a:cubicBezTo>
                <a:cubicBezTo>
                  <a:pt x="37171" y="2026"/>
                  <a:pt x="38243" y="3860"/>
                  <a:pt x="38531" y="6036"/>
                </a:cubicBezTo>
                <a:cubicBezTo>
                  <a:pt x="40259" y="6678"/>
                  <a:pt x="41635" y="8458"/>
                  <a:pt x="42195" y="10778"/>
                </a:cubicBezTo>
                <a:cubicBezTo>
                  <a:pt x="42602" y="12462"/>
                  <a:pt x="42544" y="14291"/>
                  <a:pt x="42031" y="15920"/>
                </a:cubicBezTo>
                <a:cubicBezTo>
                  <a:pt x="43292" y="18154"/>
                  <a:pt x="43733" y="21050"/>
                  <a:pt x="43229" y="23782"/>
                </a:cubicBezTo>
                <a:cubicBezTo>
                  <a:pt x="42559" y="27414"/>
                  <a:pt x="40341" y="30134"/>
                  <a:pt x="37617" y="30664"/>
                </a:cubicBezTo>
                <a:cubicBezTo>
                  <a:pt x="37604" y="32931"/>
                  <a:pt x="36871" y="35081"/>
                  <a:pt x="35608" y="36561"/>
                </a:cubicBezTo>
                <a:cubicBezTo>
                  <a:pt x="33689" y="38810"/>
                  <a:pt x="30917" y="39099"/>
                  <a:pt x="28768" y="37275"/>
                </a:cubicBezTo>
                <a:cubicBezTo>
                  <a:pt x="28073" y="40408"/>
                  <a:pt x="26212" y="42803"/>
                  <a:pt x="23880" y="43566"/>
                </a:cubicBezTo>
                <a:cubicBezTo>
                  <a:pt x="21132" y="44465"/>
                  <a:pt x="18264" y="42933"/>
                  <a:pt x="16693" y="39726"/>
                </a:cubicBezTo>
                <a:cubicBezTo>
                  <a:pt x="12985" y="42770"/>
                  <a:pt x="8169" y="41059"/>
                  <a:pt x="6017" y="35932"/>
                </a:cubicBezTo>
                <a:cubicBezTo>
                  <a:pt x="3903" y="36269"/>
                  <a:pt x="1918" y="34484"/>
                  <a:pt x="1323" y="31710"/>
                </a:cubicBezTo>
                <a:cubicBezTo>
                  <a:pt x="892" y="29703"/>
                  <a:pt x="1273" y="27537"/>
                  <a:pt x="2326" y="26011"/>
                </a:cubicBezTo>
                <a:cubicBezTo>
                  <a:pt x="832" y="24814"/>
                  <a:pt x="0" y="22517"/>
                  <a:pt x="208" y="20164"/>
                </a:cubicBezTo>
                <a:cubicBezTo>
                  <a:pt x="452" y="17409"/>
                  <a:pt x="2058" y="15251"/>
                  <a:pt x="4076" y="14967"/>
                </a:cubicBezTo>
                <a:cubicBezTo>
                  <a:pt x="4088" y="14921"/>
                  <a:pt x="4101" y="14876"/>
                  <a:pt x="4113" y="14830"/>
                </a:cubicBezTo>
                <a:close/>
              </a:path>
              <a:path w="43733" h="44465" fill="none" extrusionOk="0">
                <a:moveTo>
                  <a:pt x="4906" y="26637"/>
                </a:moveTo>
                <a:cubicBezTo>
                  <a:pt x="4022" y="26731"/>
                  <a:pt x="3138" y="26453"/>
                  <a:pt x="2373" y="25840"/>
                </a:cubicBezTo>
                <a:moveTo>
                  <a:pt x="16691" y="39550"/>
                </a:moveTo>
                <a:cubicBezTo>
                  <a:pt x="16424" y="39004"/>
                  <a:pt x="16200" y="38421"/>
                  <a:pt x="16023" y="37810"/>
                </a:cubicBezTo>
                <a:moveTo>
                  <a:pt x="29040" y="35211"/>
                </a:moveTo>
                <a:cubicBezTo>
                  <a:pt x="29001" y="35858"/>
                  <a:pt x="28911" y="36498"/>
                  <a:pt x="28773" y="37120"/>
                </a:cubicBezTo>
                <a:moveTo>
                  <a:pt x="38537" y="5886"/>
                </a:moveTo>
                <a:cubicBezTo>
                  <a:pt x="38592" y="6303"/>
                  <a:pt x="38618" y="6726"/>
                  <a:pt x="38613" y="7150"/>
                </a:cubicBezTo>
                <a:moveTo>
                  <a:pt x="4340" y="16249"/>
                </a:moveTo>
                <a:cubicBezTo>
                  <a:pt x="4237" y="15785"/>
                  <a:pt x="4161" y="15311"/>
                  <a:pt x="4113" y="14830"/>
                </a:cubicBezTo>
              </a:path>
            </a:pathLst>
          </a:custGeom>
          <a:noFill/>
          <a:ln w="127000">
            <a:solidFill>
              <a:srgbClr val="00E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700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>
                <a:solidFill>
                  <a:prstClr val="black"/>
                </a:solidFill>
              </a:rPr>
              <a:t>Ämne </a:t>
            </a:r>
            <a:r>
              <a:rPr lang="sv-SE" dirty="0" smtClean="0">
                <a:solidFill>
                  <a:prstClr val="black"/>
                </a:solidFill>
              </a:rPr>
              <a:t>- Centralt innehåll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164976" y="488504"/>
            <a:ext cx="4427984" cy="720080"/>
          </a:xfrm>
          <a:prstGeom prst="rect">
            <a:avLst/>
          </a:prstGeom>
          <a:noFill/>
          <a:ln w="1270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236984" y="488504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b="1" dirty="0" smtClean="0">
                <a:solidFill>
                  <a:prstClr val="black"/>
                </a:solidFill>
              </a:rPr>
              <a:t>Centralt innehåll</a:t>
            </a:r>
            <a:endParaRPr lang="sv-SE" sz="3600" b="1" dirty="0">
              <a:solidFill>
                <a:prstClr val="black"/>
              </a:solidFill>
            </a:endParaRPr>
          </a:p>
        </p:txBody>
      </p:sp>
      <p:sp>
        <p:nvSpPr>
          <p:cNvPr id="7" name="textruta 4"/>
          <p:cNvSpPr txBox="1"/>
          <p:nvPr/>
        </p:nvSpPr>
        <p:spPr>
          <a:xfrm>
            <a:off x="1064568" y="1988840"/>
            <a:ext cx="5328592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9875">
              <a:spcAft>
                <a:spcPts val="600"/>
              </a:spcAft>
              <a:buFont typeface="Arial" pitchFamily="34" charset="0"/>
              <a:buChar char="•"/>
            </a:pPr>
            <a:r>
              <a:rPr lang="sv-SE" sz="2400" dirty="0">
                <a:solidFill>
                  <a:prstClr val="black"/>
                </a:solidFill>
              </a:rPr>
              <a:t>Centralt innehåll</a:t>
            </a:r>
          </a:p>
          <a:p>
            <a:pPr marL="6350" lvl="1" indent="263525" defTabSz="360363">
              <a:tabLst>
                <a:tab pos="268288" algn="l"/>
              </a:tabLst>
            </a:pPr>
            <a:r>
              <a:rPr lang="sv-SE" dirty="0" smtClean="0">
                <a:solidFill>
                  <a:prstClr val="black"/>
                </a:solidFill>
              </a:rPr>
              <a:t>exempel</a:t>
            </a:r>
          </a:p>
          <a:p>
            <a:pPr indent="269875">
              <a:spcAft>
                <a:spcPts val="600"/>
              </a:spcAft>
              <a:buFont typeface="Arial" pitchFamily="34" charset="0"/>
              <a:buChar char="•"/>
            </a:pPr>
            <a:r>
              <a:rPr lang="sv-SE" sz="2400" dirty="0">
                <a:solidFill>
                  <a:prstClr val="black"/>
                </a:solidFill>
              </a:rPr>
              <a:t>Centralt innehåll</a:t>
            </a:r>
          </a:p>
          <a:p>
            <a:pPr marL="6350" lvl="1" indent="263525" defTabSz="360363">
              <a:spcAft>
                <a:spcPts val="600"/>
              </a:spcAft>
            </a:pPr>
            <a:r>
              <a:rPr lang="sv-SE" dirty="0" smtClean="0">
                <a:solidFill>
                  <a:prstClr val="black"/>
                </a:solidFill>
              </a:rPr>
              <a:t>exempel</a:t>
            </a:r>
          </a:p>
          <a:p>
            <a:pPr indent="269875">
              <a:spcAft>
                <a:spcPts val="600"/>
              </a:spcAft>
              <a:buFont typeface="Arial" pitchFamily="34" charset="0"/>
              <a:buChar char="•"/>
            </a:pPr>
            <a:r>
              <a:rPr lang="sv-SE" sz="2400" dirty="0">
                <a:solidFill>
                  <a:prstClr val="black"/>
                </a:solidFill>
              </a:rPr>
              <a:t>Centralt </a:t>
            </a:r>
            <a:r>
              <a:rPr lang="sv-SE" sz="2400" dirty="0" smtClean="0">
                <a:solidFill>
                  <a:prstClr val="black"/>
                </a:solidFill>
              </a:rPr>
              <a:t>innehåll</a:t>
            </a:r>
          </a:p>
          <a:p>
            <a:pPr indent="269875">
              <a:spcAft>
                <a:spcPts val="600"/>
              </a:spcAft>
              <a:buFont typeface="Arial" pitchFamily="34" charset="0"/>
              <a:buChar char="•"/>
            </a:pPr>
            <a:r>
              <a:rPr lang="sv-SE" sz="2400" dirty="0">
                <a:solidFill>
                  <a:prstClr val="black"/>
                </a:solidFill>
              </a:rPr>
              <a:t>Centralt innehåll</a:t>
            </a:r>
          </a:p>
          <a:p>
            <a:pPr indent="269875">
              <a:spcAft>
                <a:spcPts val="600"/>
              </a:spcAft>
              <a:buFont typeface="Arial" pitchFamily="34" charset="0"/>
              <a:buChar char="•"/>
            </a:pPr>
            <a:endParaRPr lang="sv-SE" sz="2400" dirty="0">
              <a:solidFill>
                <a:prstClr val="black"/>
              </a:solidFill>
            </a:endParaRPr>
          </a:p>
        </p:txBody>
      </p:sp>
      <p:sp>
        <p:nvSpPr>
          <p:cNvPr id="8" name="Moln 6"/>
          <p:cNvSpPr/>
          <p:nvPr/>
        </p:nvSpPr>
        <p:spPr>
          <a:xfrm rot="387660">
            <a:off x="83748" y="1373236"/>
            <a:ext cx="6751647" cy="5296124"/>
          </a:xfrm>
          <a:custGeom>
            <a:avLst/>
            <a:gdLst>
              <a:gd name="connsiteX0" fmla="*/ 3900 w 43200"/>
              <a:gd name="connsiteY0" fmla="*/ 14370 h 43200"/>
              <a:gd name="connsiteX1" fmla="*/ 5623 w 43200"/>
              <a:gd name="connsiteY1" fmla="*/ 6907 h 43200"/>
              <a:gd name="connsiteX2" fmla="*/ 14005 w 43200"/>
              <a:gd name="connsiteY2" fmla="*/ 5202 h 43200"/>
              <a:gd name="connsiteX3" fmla="*/ 22456 w 43200"/>
              <a:gd name="connsiteY3" fmla="*/ 3432 h 43200"/>
              <a:gd name="connsiteX4" fmla="*/ 25749 w 43200"/>
              <a:gd name="connsiteY4" fmla="*/ 200 h 43200"/>
              <a:gd name="connsiteX5" fmla="*/ 29833 w 43200"/>
              <a:gd name="connsiteY5" fmla="*/ 2481 h 43200"/>
              <a:gd name="connsiteX6" fmla="*/ 35463 w 43200"/>
              <a:gd name="connsiteY6" fmla="*/ 690 h 43200"/>
              <a:gd name="connsiteX7" fmla="*/ 38318 w 43200"/>
              <a:gd name="connsiteY7" fmla="*/ 5576 h 43200"/>
              <a:gd name="connsiteX8" fmla="*/ 41982 w 43200"/>
              <a:gd name="connsiteY8" fmla="*/ 10318 h 43200"/>
              <a:gd name="connsiteX9" fmla="*/ 41818 w 43200"/>
              <a:gd name="connsiteY9" fmla="*/ 15460 h 43200"/>
              <a:gd name="connsiteX10" fmla="*/ 43016 w 43200"/>
              <a:gd name="connsiteY10" fmla="*/ 23322 h 43200"/>
              <a:gd name="connsiteX11" fmla="*/ 37404 w 43200"/>
              <a:gd name="connsiteY11" fmla="*/ 30204 h 43200"/>
              <a:gd name="connsiteX12" fmla="*/ 35395 w 43200"/>
              <a:gd name="connsiteY12" fmla="*/ 36101 h 43200"/>
              <a:gd name="connsiteX13" fmla="*/ 28555 w 43200"/>
              <a:gd name="connsiteY13" fmla="*/ 36815 h 43200"/>
              <a:gd name="connsiteX14" fmla="*/ 23667 w 43200"/>
              <a:gd name="connsiteY14" fmla="*/ 43106 h 43200"/>
              <a:gd name="connsiteX15" fmla="*/ 16480 w 43200"/>
              <a:gd name="connsiteY15" fmla="*/ 39266 h 43200"/>
              <a:gd name="connsiteX16" fmla="*/ 5804 w 43200"/>
              <a:gd name="connsiteY16" fmla="*/ 35472 h 43200"/>
              <a:gd name="connsiteX17" fmla="*/ 1110 w 43200"/>
              <a:gd name="connsiteY17" fmla="*/ 31250 h 43200"/>
              <a:gd name="connsiteX18" fmla="*/ 2113 w 43200"/>
              <a:gd name="connsiteY18" fmla="*/ 25551 h 43200"/>
              <a:gd name="connsiteX19" fmla="*/ -5 w 43200"/>
              <a:gd name="connsiteY19" fmla="*/ 19704 h 43200"/>
              <a:gd name="connsiteX20" fmla="*/ 3863 w 43200"/>
              <a:gd name="connsiteY20" fmla="*/ 14507 h 43200"/>
              <a:gd name="connsiteX21" fmla="*/ 3900 w 43200"/>
              <a:gd name="connsiteY21" fmla="*/ 14370 h 43200"/>
              <a:gd name="connsiteX0" fmla="*/ 4693 w 43200"/>
              <a:gd name="connsiteY0" fmla="*/ 26177 h 43200"/>
              <a:gd name="connsiteX1" fmla="*/ 2160 w 43200"/>
              <a:gd name="connsiteY1" fmla="*/ 25380 h 43200"/>
              <a:gd name="connsiteX2" fmla="*/ 6928 w 43200"/>
              <a:gd name="connsiteY2" fmla="*/ 34899 h 43200"/>
              <a:gd name="connsiteX3" fmla="*/ 5820 w 43200"/>
              <a:gd name="connsiteY3" fmla="*/ 35280 h 43200"/>
              <a:gd name="connsiteX4" fmla="*/ 16478 w 43200"/>
              <a:gd name="connsiteY4" fmla="*/ 39090 h 43200"/>
              <a:gd name="connsiteX5" fmla="*/ 15810 w 43200"/>
              <a:gd name="connsiteY5" fmla="*/ 37350 h 43200"/>
              <a:gd name="connsiteX6" fmla="*/ 28827 w 43200"/>
              <a:gd name="connsiteY6" fmla="*/ 34751 h 43200"/>
              <a:gd name="connsiteX7" fmla="*/ 28560 w 43200"/>
              <a:gd name="connsiteY7" fmla="*/ 36660 h 43200"/>
              <a:gd name="connsiteX8" fmla="*/ 34129 w 43200"/>
              <a:gd name="connsiteY8" fmla="*/ 22954 h 43200"/>
              <a:gd name="connsiteX9" fmla="*/ 37380 w 43200"/>
              <a:gd name="connsiteY9" fmla="*/ 30090 h 43200"/>
              <a:gd name="connsiteX10" fmla="*/ 41798 w 43200"/>
              <a:gd name="connsiteY10" fmla="*/ 15354 h 43200"/>
              <a:gd name="connsiteX11" fmla="*/ 40350 w 43200"/>
              <a:gd name="connsiteY11" fmla="*/ 18030 h 43200"/>
              <a:gd name="connsiteX12" fmla="*/ 38324 w 43200"/>
              <a:gd name="connsiteY12" fmla="*/ 5426 h 43200"/>
              <a:gd name="connsiteX13" fmla="*/ 38400 w 43200"/>
              <a:gd name="connsiteY13" fmla="*/ 6690 h 43200"/>
              <a:gd name="connsiteX14" fmla="*/ 29078 w 43200"/>
              <a:gd name="connsiteY14" fmla="*/ 3952 h 43200"/>
              <a:gd name="connsiteX15" fmla="*/ 29820 w 43200"/>
              <a:gd name="connsiteY15" fmla="*/ 2340 h 43200"/>
              <a:gd name="connsiteX16" fmla="*/ 22141 w 43200"/>
              <a:gd name="connsiteY16" fmla="*/ 4720 h 43200"/>
              <a:gd name="connsiteX17" fmla="*/ 22500 w 43200"/>
              <a:gd name="connsiteY17" fmla="*/ 3330 h 43200"/>
              <a:gd name="connsiteX18" fmla="*/ 14000 w 43200"/>
              <a:gd name="connsiteY18" fmla="*/ 5192 h 43200"/>
              <a:gd name="connsiteX19" fmla="*/ 15300 w 43200"/>
              <a:gd name="connsiteY19" fmla="*/ 6540 h 43200"/>
              <a:gd name="connsiteX20" fmla="*/ 4127 w 43200"/>
              <a:gd name="connsiteY20" fmla="*/ 15789 h 43200"/>
              <a:gd name="connsiteX21" fmla="*/ 3900 w 43200"/>
              <a:gd name="connsiteY21" fmla="*/ 14370 h 43200"/>
              <a:gd name="connsiteX0" fmla="*/ 4113 w 43733"/>
              <a:gd name="connsiteY0" fmla="*/ 14830 h 44465"/>
              <a:gd name="connsiteX1" fmla="*/ 5836 w 43733"/>
              <a:gd name="connsiteY1" fmla="*/ 7367 h 44465"/>
              <a:gd name="connsiteX2" fmla="*/ 14218 w 43733"/>
              <a:gd name="connsiteY2" fmla="*/ 5662 h 44465"/>
              <a:gd name="connsiteX3" fmla="*/ 22669 w 43733"/>
              <a:gd name="connsiteY3" fmla="*/ 3892 h 44465"/>
              <a:gd name="connsiteX4" fmla="*/ 25962 w 43733"/>
              <a:gd name="connsiteY4" fmla="*/ 660 h 44465"/>
              <a:gd name="connsiteX5" fmla="*/ 30046 w 43733"/>
              <a:gd name="connsiteY5" fmla="*/ 2941 h 44465"/>
              <a:gd name="connsiteX6" fmla="*/ 35676 w 43733"/>
              <a:gd name="connsiteY6" fmla="*/ 1150 h 44465"/>
              <a:gd name="connsiteX7" fmla="*/ 38531 w 43733"/>
              <a:gd name="connsiteY7" fmla="*/ 6036 h 44465"/>
              <a:gd name="connsiteX8" fmla="*/ 42195 w 43733"/>
              <a:gd name="connsiteY8" fmla="*/ 10778 h 44465"/>
              <a:gd name="connsiteX9" fmla="*/ 42031 w 43733"/>
              <a:gd name="connsiteY9" fmla="*/ 15920 h 44465"/>
              <a:gd name="connsiteX10" fmla="*/ 43229 w 43733"/>
              <a:gd name="connsiteY10" fmla="*/ 23782 h 44465"/>
              <a:gd name="connsiteX11" fmla="*/ 37617 w 43733"/>
              <a:gd name="connsiteY11" fmla="*/ 30664 h 44465"/>
              <a:gd name="connsiteX12" fmla="*/ 35608 w 43733"/>
              <a:gd name="connsiteY12" fmla="*/ 36561 h 44465"/>
              <a:gd name="connsiteX13" fmla="*/ 28768 w 43733"/>
              <a:gd name="connsiteY13" fmla="*/ 37275 h 44465"/>
              <a:gd name="connsiteX14" fmla="*/ 23880 w 43733"/>
              <a:gd name="connsiteY14" fmla="*/ 43566 h 44465"/>
              <a:gd name="connsiteX15" fmla="*/ 16693 w 43733"/>
              <a:gd name="connsiteY15" fmla="*/ 39726 h 44465"/>
              <a:gd name="connsiteX16" fmla="*/ 6017 w 43733"/>
              <a:gd name="connsiteY16" fmla="*/ 35932 h 44465"/>
              <a:gd name="connsiteX17" fmla="*/ 1323 w 43733"/>
              <a:gd name="connsiteY17" fmla="*/ 31710 h 44465"/>
              <a:gd name="connsiteX18" fmla="*/ 2326 w 43733"/>
              <a:gd name="connsiteY18" fmla="*/ 26011 h 44465"/>
              <a:gd name="connsiteX19" fmla="*/ 208 w 43733"/>
              <a:gd name="connsiteY19" fmla="*/ 20164 h 44465"/>
              <a:gd name="connsiteX20" fmla="*/ 4076 w 43733"/>
              <a:gd name="connsiteY20" fmla="*/ 14967 h 44465"/>
              <a:gd name="connsiteX21" fmla="*/ 4113 w 43733"/>
              <a:gd name="connsiteY21" fmla="*/ 14830 h 44465"/>
              <a:gd name="connsiteX0" fmla="*/ 4906 w 43733"/>
              <a:gd name="connsiteY0" fmla="*/ 26637 h 44465"/>
              <a:gd name="connsiteX1" fmla="*/ 2373 w 43733"/>
              <a:gd name="connsiteY1" fmla="*/ 25840 h 44465"/>
              <a:gd name="connsiteX2" fmla="*/ 7141 w 43733"/>
              <a:gd name="connsiteY2" fmla="*/ 35359 h 44465"/>
              <a:gd name="connsiteX3" fmla="*/ 6033 w 43733"/>
              <a:gd name="connsiteY3" fmla="*/ 35740 h 44465"/>
              <a:gd name="connsiteX4" fmla="*/ 16691 w 43733"/>
              <a:gd name="connsiteY4" fmla="*/ 39550 h 44465"/>
              <a:gd name="connsiteX5" fmla="*/ 16023 w 43733"/>
              <a:gd name="connsiteY5" fmla="*/ 37810 h 44465"/>
              <a:gd name="connsiteX6" fmla="*/ 29040 w 43733"/>
              <a:gd name="connsiteY6" fmla="*/ 35211 h 44465"/>
              <a:gd name="connsiteX7" fmla="*/ 28773 w 43733"/>
              <a:gd name="connsiteY7" fmla="*/ 37120 h 44465"/>
              <a:gd name="connsiteX8" fmla="*/ 42011 w 43733"/>
              <a:gd name="connsiteY8" fmla="*/ 15814 h 44465"/>
              <a:gd name="connsiteX9" fmla="*/ 40563 w 43733"/>
              <a:gd name="connsiteY9" fmla="*/ 18490 h 44465"/>
              <a:gd name="connsiteX10" fmla="*/ 38537 w 43733"/>
              <a:gd name="connsiteY10" fmla="*/ 5886 h 44465"/>
              <a:gd name="connsiteX11" fmla="*/ 38613 w 43733"/>
              <a:gd name="connsiteY11" fmla="*/ 7150 h 44465"/>
              <a:gd name="connsiteX12" fmla="*/ 29291 w 43733"/>
              <a:gd name="connsiteY12" fmla="*/ 4412 h 44465"/>
              <a:gd name="connsiteX13" fmla="*/ 30033 w 43733"/>
              <a:gd name="connsiteY13" fmla="*/ 2800 h 44465"/>
              <a:gd name="connsiteX14" fmla="*/ 22354 w 43733"/>
              <a:gd name="connsiteY14" fmla="*/ 5180 h 44465"/>
              <a:gd name="connsiteX15" fmla="*/ 22713 w 43733"/>
              <a:gd name="connsiteY15" fmla="*/ 3790 h 44465"/>
              <a:gd name="connsiteX16" fmla="*/ 14213 w 43733"/>
              <a:gd name="connsiteY16" fmla="*/ 5652 h 44465"/>
              <a:gd name="connsiteX17" fmla="*/ 15513 w 43733"/>
              <a:gd name="connsiteY17" fmla="*/ 7000 h 44465"/>
              <a:gd name="connsiteX18" fmla="*/ 4340 w 43733"/>
              <a:gd name="connsiteY18" fmla="*/ 16249 h 44465"/>
              <a:gd name="connsiteX19" fmla="*/ 4113 w 43733"/>
              <a:gd name="connsiteY19" fmla="*/ 14830 h 44465"/>
              <a:gd name="connsiteX0" fmla="*/ 4113 w 43733"/>
              <a:gd name="connsiteY0" fmla="*/ 14830 h 44465"/>
              <a:gd name="connsiteX1" fmla="*/ 5836 w 43733"/>
              <a:gd name="connsiteY1" fmla="*/ 7367 h 44465"/>
              <a:gd name="connsiteX2" fmla="*/ 14218 w 43733"/>
              <a:gd name="connsiteY2" fmla="*/ 5662 h 44465"/>
              <a:gd name="connsiteX3" fmla="*/ 22669 w 43733"/>
              <a:gd name="connsiteY3" fmla="*/ 3892 h 44465"/>
              <a:gd name="connsiteX4" fmla="*/ 25962 w 43733"/>
              <a:gd name="connsiteY4" fmla="*/ 660 h 44465"/>
              <a:gd name="connsiteX5" fmla="*/ 30046 w 43733"/>
              <a:gd name="connsiteY5" fmla="*/ 2941 h 44465"/>
              <a:gd name="connsiteX6" fmla="*/ 35676 w 43733"/>
              <a:gd name="connsiteY6" fmla="*/ 1150 h 44465"/>
              <a:gd name="connsiteX7" fmla="*/ 38531 w 43733"/>
              <a:gd name="connsiteY7" fmla="*/ 6036 h 44465"/>
              <a:gd name="connsiteX8" fmla="*/ 42195 w 43733"/>
              <a:gd name="connsiteY8" fmla="*/ 10778 h 44465"/>
              <a:gd name="connsiteX9" fmla="*/ 42031 w 43733"/>
              <a:gd name="connsiteY9" fmla="*/ 15920 h 44465"/>
              <a:gd name="connsiteX10" fmla="*/ 43229 w 43733"/>
              <a:gd name="connsiteY10" fmla="*/ 23782 h 44465"/>
              <a:gd name="connsiteX11" fmla="*/ 37617 w 43733"/>
              <a:gd name="connsiteY11" fmla="*/ 30664 h 44465"/>
              <a:gd name="connsiteX12" fmla="*/ 35608 w 43733"/>
              <a:gd name="connsiteY12" fmla="*/ 36561 h 44465"/>
              <a:gd name="connsiteX13" fmla="*/ 28768 w 43733"/>
              <a:gd name="connsiteY13" fmla="*/ 37275 h 44465"/>
              <a:gd name="connsiteX14" fmla="*/ 23880 w 43733"/>
              <a:gd name="connsiteY14" fmla="*/ 43566 h 44465"/>
              <a:gd name="connsiteX15" fmla="*/ 16693 w 43733"/>
              <a:gd name="connsiteY15" fmla="*/ 39726 h 44465"/>
              <a:gd name="connsiteX16" fmla="*/ 6017 w 43733"/>
              <a:gd name="connsiteY16" fmla="*/ 35932 h 44465"/>
              <a:gd name="connsiteX17" fmla="*/ 1323 w 43733"/>
              <a:gd name="connsiteY17" fmla="*/ 31710 h 44465"/>
              <a:gd name="connsiteX18" fmla="*/ 2326 w 43733"/>
              <a:gd name="connsiteY18" fmla="*/ 26011 h 44465"/>
              <a:gd name="connsiteX19" fmla="*/ 208 w 43733"/>
              <a:gd name="connsiteY19" fmla="*/ 20164 h 44465"/>
              <a:gd name="connsiteX20" fmla="*/ 4076 w 43733"/>
              <a:gd name="connsiteY20" fmla="*/ 14967 h 44465"/>
              <a:gd name="connsiteX21" fmla="*/ 4113 w 43733"/>
              <a:gd name="connsiteY21" fmla="*/ 14830 h 44465"/>
              <a:gd name="connsiteX0" fmla="*/ 4906 w 43733"/>
              <a:gd name="connsiteY0" fmla="*/ 26637 h 44465"/>
              <a:gd name="connsiteX1" fmla="*/ 2373 w 43733"/>
              <a:gd name="connsiteY1" fmla="*/ 25840 h 44465"/>
              <a:gd name="connsiteX2" fmla="*/ 7141 w 43733"/>
              <a:gd name="connsiteY2" fmla="*/ 35359 h 44465"/>
              <a:gd name="connsiteX3" fmla="*/ 6033 w 43733"/>
              <a:gd name="connsiteY3" fmla="*/ 35740 h 44465"/>
              <a:gd name="connsiteX4" fmla="*/ 16691 w 43733"/>
              <a:gd name="connsiteY4" fmla="*/ 39550 h 44465"/>
              <a:gd name="connsiteX5" fmla="*/ 16023 w 43733"/>
              <a:gd name="connsiteY5" fmla="*/ 37810 h 44465"/>
              <a:gd name="connsiteX6" fmla="*/ 42011 w 43733"/>
              <a:gd name="connsiteY6" fmla="*/ 15814 h 44465"/>
              <a:gd name="connsiteX7" fmla="*/ 40563 w 43733"/>
              <a:gd name="connsiteY7" fmla="*/ 18490 h 44465"/>
              <a:gd name="connsiteX8" fmla="*/ 38537 w 43733"/>
              <a:gd name="connsiteY8" fmla="*/ 5886 h 44465"/>
              <a:gd name="connsiteX9" fmla="*/ 38613 w 43733"/>
              <a:gd name="connsiteY9" fmla="*/ 7150 h 44465"/>
              <a:gd name="connsiteX10" fmla="*/ 29291 w 43733"/>
              <a:gd name="connsiteY10" fmla="*/ 4412 h 44465"/>
              <a:gd name="connsiteX11" fmla="*/ 30033 w 43733"/>
              <a:gd name="connsiteY11" fmla="*/ 2800 h 44465"/>
              <a:gd name="connsiteX12" fmla="*/ 22354 w 43733"/>
              <a:gd name="connsiteY12" fmla="*/ 5180 h 44465"/>
              <a:gd name="connsiteX13" fmla="*/ 22713 w 43733"/>
              <a:gd name="connsiteY13" fmla="*/ 3790 h 44465"/>
              <a:gd name="connsiteX14" fmla="*/ 14213 w 43733"/>
              <a:gd name="connsiteY14" fmla="*/ 5652 h 44465"/>
              <a:gd name="connsiteX15" fmla="*/ 15513 w 43733"/>
              <a:gd name="connsiteY15" fmla="*/ 7000 h 44465"/>
              <a:gd name="connsiteX16" fmla="*/ 4340 w 43733"/>
              <a:gd name="connsiteY16" fmla="*/ 16249 h 44465"/>
              <a:gd name="connsiteX17" fmla="*/ 4113 w 43733"/>
              <a:gd name="connsiteY17" fmla="*/ 14830 h 44465"/>
              <a:gd name="connsiteX0" fmla="*/ 4113 w 43733"/>
              <a:gd name="connsiteY0" fmla="*/ 14830 h 44465"/>
              <a:gd name="connsiteX1" fmla="*/ 5836 w 43733"/>
              <a:gd name="connsiteY1" fmla="*/ 7367 h 44465"/>
              <a:gd name="connsiteX2" fmla="*/ 14218 w 43733"/>
              <a:gd name="connsiteY2" fmla="*/ 5662 h 44465"/>
              <a:gd name="connsiteX3" fmla="*/ 22669 w 43733"/>
              <a:gd name="connsiteY3" fmla="*/ 3892 h 44465"/>
              <a:gd name="connsiteX4" fmla="*/ 25962 w 43733"/>
              <a:gd name="connsiteY4" fmla="*/ 660 h 44465"/>
              <a:gd name="connsiteX5" fmla="*/ 30046 w 43733"/>
              <a:gd name="connsiteY5" fmla="*/ 2941 h 44465"/>
              <a:gd name="connsiteX6" fmla="*/ 35676 w 43733"/>
              <a:gd name="connsiteY6" fmla="*/ 1150 h 44465"/>
              <a:gd name="connsiteX7" fmla="*/ 38531 w 43733"/>
              <a:gd name="connsiteY7" fmla="*/ 6036 h 44465"/>
              <a:gd name="connsiteX8" fmla="*/ 42195 w 43733"/>
              <a:gd name="connsiteY8" fmla="*/ 10778 h 44465"/>
              <a:gd name="connsiteX9" fmla="*/ 42031 w 43733"/>
              <a:gd name="connsiteY9" fmla="*/ 15920 h 44465"/>
              <a:gd name="connsiteX10" fmla="*/ 43229 w 43733"/>
              <a:gd name="connsiteY10" fmla="*/ 23782 h 44465"/>
              <a:gd name="connsiteX11" fmla="*/ 37617 w 43733"/>
              <a:gd name="connsiteY11" fmla="*/ 30664 h 44465"/>
              <a:gd name="connsiteX12" fmla="*/ 35608 w 43733"/>
              <a:gd name="connsiteY12" fmla="*/ 36561 h 44465"/>
              <a:gd name="connsiteX13" fmla="*/ 28768 w 43733"/>
              <a:gd name="connsiteY13" fmla="*/ 37275 h 44465"/>
              <a:gd name="connsiteX14" fmla="*/ 23880 w 43733"/>
              <a:gd name="connsiteY14" fmla="*/ 43566 h 44465"/>
              <a:gd name="connsiteX15" fmla="*/ 16693 w 43733"/>
              <a:gd name="connsiteY15" fmla="*/ 39726 h 44465"/>
              <a:gd name="connsiteX16" fmla="*/ 6017 w 43733"/>
              <a:gd name="connsiteY16" fmla="*/ 35932 h 44465"/>
              <a:gd name="connsiteX17" fmla="*/ 1323 w 43733"/>
              <a:gd name="connsiteY17" fmla="*/ 31710 h 44465"/>
              <a:gd name="connsiteX18" fmla="*/ 2326 w 43733"/>
              <a:gd name="connsiteY18" fmla="*/ 26011 h 44465"/>
              <a:gd name="connsiteX19" fmla="*/ 208 w 43733"/>
              <a:gd name="connsiteY19" fmla="*/ 20164 h 44465"/>
              <a:gd name="connsiteX20" fmla="*/ 4076 w 43733"/>
              <a:gd name="connsiteY20" fmla="*/ 14967 h 44465"/>
              <a:gd name="connsiteX21" fmla="*/ 4113 w 43733"/>
              <a:gd name="connsiteY21" fmla="*/ 14830 h 44465"/>
              <a:gd name="connsiteX0" fmla="*/ 4906 w 43733"/>
              <a:gd name="connsiteY0" fmla="*/ 26637 h 44465"/>
              <a:gd name="connsiteX1" fmla="*/ 2373 w 43733"/>
              <a:gd name="connsiteY1" fmla="*/ 25840 h 44465"/>
              <a:gd name="connsiteX2" fmla="*/ 7141 w 43733"/>
              <a:gd name="connsiteY2" fmla="*/ 35359 h 44465"/>
              <a:gd name="connsiteX3" fmla="*/ 6033 w 43733"/>
              <a:gd name="connsiteY3" fmla="*/ 35740 h 44465"/>
              <a:gd name="connsiteX4" fmla="*/ 42011 w 43733"/>
              <a:gd name="connsiteY4" fmla="*/ 15814 h 44465"/>
              <a:gd name="connsiteX5" fmla="*/ 40563 w 43733"/>
              <a:gd name="connsiteY5" fmla="*/ 18490 h 44465"/>
              <a:gd name="connsiteX6" fmla="*/ 38537 w 43733"/>
              <a:gd name="connsiteY6" fmla="*/ 5886 h 44465"/>
              <a:gd name="connsiteX7" fmla="*/ 38613 w 43733"/>
              <a:gd name="connsiteY7" fmla="*/ 7150 h 44465"/>
              <a:gd name="connsiteX8" fmla="*/ 29291 w 43733"/>
              <a:gd name="connsiteY8" fmla="*/ 4412 h 44465"/>
              <a:gd name="connsiteX9" fmla="*/ 30033 w 43733"/>
              <a:gd name="connsiteY9" fmla="*/ 2800 h 44465"/>
              <a:gd name="connsiteX10" fmla="*/ 22354 w 43733"/>
              <a:gd name="connsiteY10" fmla="*/ 5180 h 44465"/>
              <a:gd name="connsiteX11" fmla="*/ 22713 w 43733"/>
              <a:gd name="connsiteY11" fmla="*/ 3790 h 44465"/>
              <a:gd name="connsiteX12" fmla="*/ 14213 w 43733"/>
              <a:gd name="connsiteY12" fmla="*/ 5652 h 44465"/>
              <a:gd name="connsiteX13" fmla="*/ 15513 w 43733"/>
              <a:gd name="connsiteY13" fmla="*/ 7000 h 44465"/>
              <a:gd name="connsiteX14" fmla="*/ 4340 w 43733"/>
              <a:gd name="connsiteY14" fmla="*/ 16249 h 44465"/>
              <a:gd name="connsiteX15" fmla="*/ 4113 w 43733"/>
              <a:gd name="connsiteY15" fmla="*/ 14830 h 44465"/>
              <a:gd name="connsiteX0" fmla="*/ 4113 w 43733"/>
              <a:gd name="connsiteY0" fmla="*/ 14830 h 44465"/>
              <a:gd name="connsiteX1" fmla="*/ 5836 w 43733"/>
              <a:gd name="connsiteY1" fmla="*/ 7367 h 44465"/>
              <a:gd name="connsiteX2" fmla="*/ 14218 w 43733"/>
              <a:gd name="connsiteY2" fmla="*/ 5662 h 44465"/>
              <a:gd name="connsiteX3" fmla="*/ 22669 w 43733"/>
              <a:gd name="connsiteY3" fmla="*/ 3892 h 44465"/>
              <a:gd name="connsiteX4" fmla="*/ 25962 w 43733"/>
              <a:gd name="connsiteY4" fmla="*/ 660 h 44465"/>
              <a:gd name="connsiteX5" fmla="*/ 30046 w 43733"/>
              <a:gd name="connsiteY5" fmla="*/ 2941 h 44465"/>
              <a:gd name="connsiteX6" fmla="*/ 35676 w 43733"/>
              <a:gd name="connsiteY6" fmla="*/ 1150 h 44465"/>
              <a:gd name="connsiteX7" fmla="*/ 38531 w 43733"/>
              <a:gd name="connsiteY7" fmla="*/ 6036 h 44465"/>
              <a:gd name="connsiteX8" fmla="*/ 42195 w 43733"/>
              <a:gd name="connsiteY8" fmla="*/ 10778 h 44465"/>
              <a:gd name="connsiteX9" fmla="*/ 42031 w 43733"/>
              <a:gd name="connsiteY9" fmla="*/ 15920 h 44465"/>
              <a:gd name="connsiteX10" fmla="*/ 43229 w 43733"/>
              <a:gd name="connsiteY10" fmla="*/ 23782 h 44465"/>
              <a:gd name="connsiteX11" fmla="*/ 37617 w 43733"/>
              <a:gd name="connsiteY11" fmla="*/ 30664 h 44465"/>
              <a:gd name="connsiteX12" fmla="*/ 35608 w 43733"/>
              <a:gd name="connsiteY12" fmla="*/ 36561 h 44465"/>
              <a:gd name="connsiteX13" fmla="*/ 28768 w 43733"/>
              <a:gd name="connsiteY13" fmla="*/ 37275 h 44465"/>
              <a:gd name="connsiteX14" fmla="*/ 23880 w 43733"/>
              <a:gd name="connsiteY14" fmla="*/ 43566 h 44465"/>
              <a:gd name="connsiteX15" fmla="*/ 16693 w 43733"/>
              <a:gd name="connsiteY15" fmla="*/ 39726 h 44465"/>
              <a:gd name="connsiteX16" fmla="*/ 6017 w 43733"/>
              <a:gd name="connsiteY16" fmla="*/ 35932 h 44465"/>
              <a:gd name="connsiteX17" fmla="*/ 1323 w 43733"/>
              <a:gd name="connsiteY17" fmla="*/ 31710 h 44465"/>
              <a:gd name="connsiteX18" fmla="*/ 2326 w 43733"/>
              <a:gd name="connsiteY18" fmla="*/ 26011 h 44465"/>
              <a:gd name="connsiteX19" fmla="*/ 208 w 43733"/>
              <a:gd name="connsiteY19" fmla="*/ 20164 h 44465"/>
              <a:gd name="connsiteX20" fmla="*/ 4076 w 43733"/>
              <a:gd name="connsiteY20" fmla="*/ 14967 h 44465"/>
              <a:gd name="connsiteX21" fmla="*/ 4113 w 43733"/>
              <a:gd name="connsiteY21" fmla="*/ 14830 h 44465"/>
              <a:gd name="connsiteX0" fmla="*/ 7141 w 43733"/>
              <a:gd name="connsiteY0" fmla="*/ 35359 h 44465"/>
              <a:gd name="connsiteX1" fmla="*/ 6033 w 43733"/>
              <a:gd name="connsiteY1" fmla="*/ 35740 h 44465"/>
              <a:gd name="connsiteX2" fmla="*/ 42011 w 43733"/>
              <a:gd name="connsiteY2" fmla="*/ 15814 h 44465"/>
              <a:gd name="connsiteX3" fmla="*/ 40563 w 43733"/>
              <a:gd name="connsiteY3" fmla="*/ 18490 h 44465"/>
              <a:gd name="connsiteX4" fmla="*/ 38537 w 43733"/>
              <a:gd name="connsiteY4" fmla="*/ 5886 h 44465"/>
              <a:gd name="connsiteX5" fmla="*/ 38613 w 43733"/>
              <a:gd name="connsiteY5" fmla="*/ 7150 h 44465"/>
              <a:gd name="connsiteX6" fmla="*/ 29291 w 43733"/>
              <a:gd name="connsiteY6" fmla="*/ 4412 h 44465"/>
              <a:gd name="connsiteX7" fmla="*/ 30033 w 43733"/>
              <a:gd name="connsiteY7" fmla="*/ 2800 h 44465"/>
              <a:gd name="connsiteX8" fmla="*/ 22354 w 43733"/>
              <a:gd name="connsiteY8" fmla="*/ 5180 h 44465"/>
              <a:gd name="connsiteX9" fmla="*/ 22713 w 43733"/>
              <a:gd name="connsiteY9" fmla="*/ 3790 h 44465"/>
              <a:gd name="connsiteX10" fmla="*/ 14213 w 43733"/>
              <a:gd name="connsiteY10" fmla="*/ 5652 h 44465"/>
              <a:gd name="connsiteX11" fmla="*/ 15513 w 43733"/>
              <a:gd name="connsiteY11" fmla="*/ 7000 h 44465"/>
              <a:gd name="connsiteX12" fmla="*/ 4340 w 43733"/>
              <a:gd name="connsiteY12" fmla="*/ 16249 h 44465"/>
              <a:gd name="connsiteX13" fmla="*/ 4113 w 43733"/>
              <a:gd name="connsiteY13" fmla="*/ 14830 h 44465"/>
              <a:gd name="connsiteX0" fmla="*/ 4113 w 43733"/>
              <a:gd name="connsiteY0" fmla="*/ 14830 h 44465"/>
              <a:gd name="connsiteX1" fmla="*/ 5836 w 43733"/>
              <a:gd name="connsiteY1" fmla="*/ 7367 h 44465"/>
              <a:gd name="connsiteX2" fmla="*/ 14218 w 43733"/>
              <a:gd name="connsiteY2" fmla="*/ 5662 h 44465"/>
              <a:gd name="connsiteX3" fmla="*/ 22669 w 43733"/>
              <a:gd name="connsiteY3" fmla="*/ 3892 h 44465"/>
              <a:gd name="connsiteX4" fmla="*/ 25962 w 43733"/>
              <a:gd name="connsiteY4" fmla="*/ 660 h 44465"/>
              <a:gd name="connsiteX5" fmla="*/ 30046 w 43733"/>
              <a:gd name="connsiteY5" fmla="*/ 2941 h 44465"/>
              <a:gd name="connsiteX6" fmla="*/ 35676 w 43733"/>
              <a:gd name="connsiteY6" fmla="*/ 1150 h 44465"/>
              <a:gd name="connsiteX7" fmla="*/ 38531 w 43733"/>
              <a:gd name="connsiteY7" fmla="*/ 6036 h 44465"/>
              <a:gd name="connsiteX8" fmla="*/ 42195 w 43733"/>
              <a:gd name="connsiteY8" fmla="*/ 10778 h 44465"/>
              <a:gd name="connsiteX9" fmla="*/ 42031 w 43733"/>
              <a:gd name="connsiteY9" fmla="*/ 15920 h 44465"/>
              <a:gd name="connsiteX10" fmla="*/ 43229 w 43733"/>
              <a:gd name="connsiteY10" fmla="*/ 23782 h 44465"/>
              <a:gd name="connsiteX11" fmla="*/ 37617 w 43733"/>
              <a:gd name="connsiteY11" fmla="*/ 30664 h 44465"/>
              <a:gd name="connsiteX12" fmla="*/ 35608 w 43733"/>
              <a:gd name="connsiteY12" fmla="*/ 36561 h 44465"/>
              <a:gd name="connsiteX13" fmla="*/ 28768 w 43733"/>
              <a:gd name="connsiteY13" fmla="*/ 37275 h 44465"/>
              <a:gd name="connsiteX14" fmla="*/ 23880 w 43733"/>
              <a:gd name="connsiteY14" fmla="*/ 43566 h 44465"/>
              <a:gd name="connsiteX15" fmla="*/ 16693 w 43733"/>
              <a:gd name="connsiteY15" fmla="*/ 39726 h 44465"/>
              <a:gd name="connsiteX16" fmla="*/ 6017 w 43733"/>
              <a:gd name="connsiteY16" fmla="*/ 35932 h 44465"/>
              <a:gd name="connsiteX17" fmla="*/ 1323 w 43733"/>
              <a:gd name="connsiteY17" fmla="*/ 31710 h 44465"/>
              <a:gd name="connsiteX18" fmla="*/ 2326 w 43733"/>
              <a:gd name="connsiteY18" fmla="*/ 26011 h 44465"/>
              <a:gd name="connsiteX19" fmla="*/ 208 w 43733"/>
              <a:gd name="connsiteY19" fmla="*/ 20164 h 44465"/>
              <a:gd name="connsiteX20" fmla="*/ 4076 w 43733"/>
              <a:gd name="connsiteY20" fmla="*/ 14967 h 44465"/>
              <a:gd name="connsiteX21" fmla="*/ 4113 w 43733"/>
              <a:gd name="connsiteY21" fmla="*/ 14830 h 44465"/>
              <a:gd name="connsiteX0" fmla="*/ 7141 w 43733"/>
              <a:gd name="connsiteY0" fmla="*/ 35359 h 44465"/>
              <a:gd name="connsiteX1" fmla="*/ 6033 w 43733"/>
              <a:gd name="connsiteY1" fmla="*/ 35740 h 44465"/>
              <a:gd name="connsiteX2" fmla="*/ 42011 w 43733"/>
              <a:gd name="connsiteY2" fmla="*/ 15814 h 44465"/>
              <a:gd name="connsiteX3" fmla="*/ 40563 w 43733"/>
              <a:gd name="connsiteY3" fmla="*/ 18490 h 44465"/>
              <a:gd name="connsiteX4" fmla="*/ 38537 w 43733"/>
              <a:gd name="connsiteY4" fmla="*/ 5886 h 44465"/>
              <a:gd name="connsiteX5" fmla="*/ 38613 w 43733"/>
              <a:gd name="connsiteY5" fmla="*/ 7150 h 44465"/>
              <a:gd name="connsiteX6" fmla="*/ 29291 w 43733"/>
              <a:gd name="connsiteY6" fmla="*/ 4412 h 44465"/>
              <a:gd name="connsiteX7" fmla="*/ 30033 w 43733"/>
              <a:gd name="connsiteY7" fmla="*/ 2800 h 44465"/>
              <a:gd name="connsiteX8" fmla="*/ 22354 w 43733"/>
              <a:gd name="connsiteY8" fmla="*/ 5180 h 44465"/>
              <a:gd name="connsiteX9" fmla="*/ 22713 w 43733"/>
              <a:gd name="connsiteY9" fmla="*/ 3790 h 44465"/>
              <a:gd name="connsiteX10" fmla="*/ 4340 w 43733"/>
              <a:gd name="connsiteY10" fmla="*/ 16249 h 44465"/>
              <a:gd name="connsiteX11" fmla="*/ 4113 w 43733"/>
              <a:gd name="connsiteY11" fmla="*/ 14830 h 44465"/>
              <a:gd name="connsiteX0" fmla="*/ 4113 w 43733"/>
              <a:gd name="connsiteY0" fmla="*/ 14830 h 44465"/>
              <a:gd name="connsiteX1" fmla="*/ 5836 w 43733"/>
              <a:gd name="connsiteY1" fmla="*/ 7367 h 44465"/>
              <a:gd name="connsiteX2" fmla="*/ 14218 w 43733"/>
              <a:gd name="connsiteY2" fmla="*/ 5662 h 44465"/>
              <a:gd name="connsiteX3" fmla="*/ 22669 w 43733"/>
              <a:gd name="connsiteY3" fmla="*/ 3892 h 44465"/>
              <a:gd name="connsiteX4" fmla="*/ 25962 w 43733"/>
              <a:gd name="connsiteY4" fmla="*/ 660 h 44465"/>
              <a:gd name="connsiteX5" fmla="*/ 30046 w 43733"/>
              <a:gd name="connsiteY5" fmla="*/ 2941 h 44465"/>
              <a:gd name="connsiteX6" fmla="*/ 35676 w 43733"/>
              <a:gd name="connsiteY6" fmla="*/ 1150 h 44465"/>
              <a:gd name="connsiteX7" fmla="*/ 38531 w 43733"/>
              <a:gd name="connsiteY7" fmla="*/ 6036 h 44465"/>
              <a:gd name="connsiteX8" fmla="*/ 42195 w 43733"/>
              <a:gd name="connsiteY8" fmla="*/ 10778 h 44465"/>
              <a:gd name="connsiteX9" fmla="*/ 42031 w 43733"/>
              <a:gd name="connsiteY9" fmla="*/ 15920 h 44465"/>
              <a:gd name="connsiteX10" fmla="*/ 43229 w 43733"/>
              <a:gd name="connsiteY10" fmla="*/ 23782 h 44465"/>
              <a:gd name="connsiteX11" fmla="*/ 37617 w 43733"/>
              <a:gd name="connsiteY11" fmla="*/ 30664 h 44465"/>
              <a:gd name="connsiteX12" fmla="*/ 35608 w 43733"/>
              <a:gd name="connsiteY12" fmla="*/ 36561 h 44465"/>
              <a:gd name="connsiteX13" fmla="*/ 28768 w 43733"/>
              <a:gd name="connsiteY13" fmla="*/ 37275 h 44465"/>
              <a:gd name="connsiteX14" fmla="*/ 23880 w 43733"/>
              <a:gd name="connsiteY14" fmla="*/ 43566 h 44465"/>
              <a:gd name="connsiteX15" fmla="*/ 16693 w 43733"/>
              <a:gd name="connsiteY15" fmla="*/ 39726 h 44465"/>
              <a:gd name="connsiteX16" fmla="*/ 6017 w 43733"/>
              <a:gd name="connsiteY16" fmla="*/ 35932 h 44465"/>
              <a:gd name="connsiteX17" fmla="*/ 1323 w 43733"/>
              <a:gd name="connsiteY17" fmla="*/ 31710 h 44465"/>
              <a:gd name="connsiteX18" fmla="*/ 2326 w 43733"/>
              <a:gd name="connsiteY18" fmla="*/ 26011 h 44465"/>
              <a:gd name="connsiteX19" fmla="*/ 208 w 43733"/>
              <a:gd name="connsiteY19" fmla="*/ 20164 h 44465"/>
              <a:gd name="connsiteX20" fmla="*/ 4076 w 43733"/>
              <a:gd name="connsiteY20" fmla="*/ 14967 h 44465"/>
              <a:gd name="connsiteX21" fmla="*/ 4113 w 43733"/>
              <a:gd name="connsiteY21" fmla="*/ 14830 h 44465"/>
              <a:gd name="connsiteX0" fmla="*/ 7141 w 43733"/>
              <a:gd name="connsiteY0" fmla="*/ 35359 h 44465"/>
              <a:gd name="connsiteX1" fmla="*/ 6033 w 43733"/>
              <a:gd name="connsiteY1" fmla="*/ 35740 h 44465"/>
              <a:gd name="connsiteX2" fmla="*/ 42011 w 43733"/>
              <a:gd name="connsiteY2" fmla="*/ 15814 h 44465"/>
              <a:gd name="connsiteX3" fmla="*/ 40563 w 43733"/>
              <a:gd name="connsiteY3" fmla="*/ 18490 h 44465"/>
              <a:gd name="connsiteX4" fmla="*/ 38537 w 43733"/>
              <a:gd name="connsiteY4" fmla="*/ 5886 h 44465"/>
              <a:gd name="connsiteX5" fmla="*/ 38613 w 43733"/>
              <a:gd name="connsiteY5" fmla="*/ 7150 h 44465"/>
              <a:gd name="connsiteX6" fmla="*/ 29291 w 43733"/>
              <a:gd name="connsiteY6" fmla="*/ 4412 h 44465"/>
              <a:gd name="connsiteX7" fmla="*/ 30033 w 43733"/>
              <a:gd name="connsiteY7" fmla="*/ 2800 h 44465"/>
              <a:gd name="connsiteX8" fmla="*/ 4340 w 43733"/>
              <a:gd name="connsiteY8" fmla="*/ 16249 h 44465"/>
              <a:gd name="connsiteX9" fmla="*/ 4113 w 43733"/>
              <a:gd name="connsiteY9" fmla="*/ 14830 h 44465"/>
              <a:gd name="connsiteX0" fmla="*/ 4113 w 43733"/>
              <a:gd name="connsiteY0" fmla="*/ 14830 h 44465"/>
              <a:gd name="connsiteX1" fmla="*/ 5836 w 43733"/>
              <a:gd name="connsiteY1" fmla="*/ 7367 h 44465"/>
              <a:gd name="connsiteX2" fmla="*/ 14218 w 43733"/>
              <a:gd name="connsiteY2" fmla="*/ 5662 h 44465"/>
              <a:gd name="connsiteX3" fmla="*/ 22669 w 43733"/>
              <a:gd name="connsiteY3" fmla="*/ 3892 h 44465"/>
              <a:gd name="connsiteX4" fmla="*/ 25962 w 43733"/>
              <a:gd name="connsiteY4" fmla="*/ 660 h 44465"/>
              <a:gd name="connsiteX5" fmla="*/ 30046 w 43733"/>
              <a:gd name="connsiteY5" fmla="*/ 2941 h 44465"/>
              <a:gd name="connsiteX6" fmla="*/ 35676 w 43733"/>
              <a:gd name="connsiteY6" fmla="*/ 1150 h 44465"/>
              <a:gd name="connsiteX7" fmla="*/ 38531 w 43733"/>
              <a:gd name="connsiteY7" fmla="*/ 6036 h 44465"/>
              <a:gd name="connsiteX8" fmla="*/ 42195 w 43733"/>
              <a:gd name="connsiteY8" fmla="*/ 10778 h 44465"/>
              <a:gd name="connsiteX9" fmla="*/ 42031 w 43733"/>
              <a:gd name="connsiteY9" fmla="*/ 15920 h 44465"/>
              <a:gd name="connsiteX10" fmla="*/ 43229 w 43733"/>
              <a:gd name="connsiteY10" fmla="*/ 23782 h 44465"/>
              <a:gd name="connsiteX11" fmla="*/ 37617 w 43733"/>
              <a:gd name="connsiteY11" fmla="*/ 30664 h 44465"/>
              <a:gd name="connsiteX12" fmla="*/ 35608 w 43733"/>
              <a:gd name="connsiteY12" fmla="*/ 36561 h 44465"/>
              <a:gd name="connsiteX13" fmla="*/ 28768 w 43733"/>
              <a:gd name="connsiteY13" fmla="*/ 37275 h 44465"/>
              <a:gd name="connsiteX14" fmla="*/ 23880 w 43733"/>
              <a:gd name="connsiteY14" fmla="*/ 43566 h 44465"/>
              <a:gd name="connsiteX15" fmla="*/ 16693 w 43733"/>
              <a:gd name="connsiteY15" fmla="*/ 39726 h 44465"/>
              <a:gd name="connsiteX16" fmla="*/ 6017 w 43733"/>
              <a:gd name="connsiteY16" fmla="*/ 35932 h 44465"/>
              <a:gd name="connsiteX17" fmla="*/ 1323 w 43733"/>
              <a:gd name="connsiteY17" fmla="*/ 31710 h 44465"/>
              <a:gd name="connsiteX18" fmla="*/ 2326 w 43733"/>
              <a:gd name="connsiteY18" fmla="*/ 26011 h 44465"/>
              <a:gd name="connsiteX19" fmla="*/ 208 w 43733"/>
              <a:gd name="connsiteY19" fmla="*/ 20164 h 44465"/>
              <a:gd name="connsiteX20" fmla="*/ 4076 w 43733"/>
              <a:gd name="connsiteY20" fmla="*/ 14967 h 44465"/>
              <a:gd name="connsiteX21" fmla="*/ 4113 w 43733"/>
              <a:gd name="connsiteY21" fmla="*/ 14830 h 44465"/>
              <a:gd name="connsiteX0" fmla="*/ 7141 w 43733"/>
              <a:gd name="connsiteY0" fmla="*/ 35359 h 44465"/>
              <a:gd name="connsiteX1" fmla="*/ 6033 w 43733"/>
              <a:gd name="connsiteY1" fmla="*/ 35740 h 44465"/>
              <a:gd name="connsiteX2" fmla="*/ 42011 w 43733"/>
              <a:gd name="connsiteY2" fmla="*/ 15814 h 44465"/>
              <a:gd name="connsiteX3" fmla="*/ 40563 w 43733"/>
              <a:gd name="connsiteY3" fmla="*/ 18490 h 44465"/>
              <a:gd name="connsiteX4" fmla="*/ 38537 w 43733"/>
              <a:gd name="connsiteY4" fmla="*/ 5886 h 44465"/>
              <a:gd name="connsiteX5" fmla="*/ 38613 w 43733"/>
              <a:gd name="connsiteY5" fmla="*/ 7150 h 44465"/>
              <a:gd name="connsiteX6" fmla="*/ 4340 w 43733"/>
              <a:gd name="connsiteY6" fmla="*/ 16249 h 44465"/>
              <a:gd name="connsiteX7" fmla="*/ 4113 w 43733"/>
              <a:gd name="connsiteY7" fmla="*/ 14830 h 44465"/>
              <a:gd name="connsiteX0" fmla="*/ 4113 w 43733"/>
              <a:gd name="connsiteY0" fmla="*/ 14830 h 44465"/>
              <a:gd name="connsiteX1" fmla="*/ 5836 w 43733"/>
              <a:gd name="connsiteY1" fmla="*/ 7367 h 44465"/>
              <a:gd name="connsiteX2" fmla="*/ 14218 w 43733"/>
              <a:gd name="connsiteY2" fmla="*/ 5662 h 44465"/>
              <a:gd name="connsiteX3" fmla="*/ 22669 w 43733"/>
              <a:gd name="connsiteY3" fmla="*/ 3892 h 44465"/>
              <a:gd name="connsiteX4" fmla="*/ 25962 w 43733"/>
              <a:gd name="connsiteY4" fmla="*/ 660 h 44465"/>
              <a:gd name="connsiteX5" fmla="*/ 30046 w 43733"/>
              <a:gd name="connsiteY5" fmla="*/ 2941 h 44465"/>
              <a:gd name="connsiteX6" fmla="*/ 35676 w 43733"/>
              <a:gd name="connsiteY6" fmla="*/ 1150 h 44465"/>
              <a:gd name="connsiteX7" fmla="*/ 38531 w 43733"/>
              <a:gd name="connsiteY7" fmla="*/ 6036 h 44465"/>
              <a:gd name="connsiteX8" fmla="*/ 42195 w 43733"/>
              <a:gd name="connsiteY8" fmla="*/ 10778 h 44465"/>
              <a:gd name="connsiteX9" fmla="*/ 42031 w 43733"/>
              <a:gd name="connsiteY9" fmla="*/ 15920 h 44465"/>
              <a:gd name="connsiteX10" fmla="*/ 43229 w 43733"/>
              <a:gd name="connsiteY10" fmla="*/ 23782 h 44465"/>
              <a:gd name="connsiteX11" fmla="*/ 37617 w 43733"/>
              <a:gd name="connsiteY11" fmla="*/ 30664 h 44465"/>
              <a:gd name="connsiteX12" fmla="*/ 35608 w 43733"/>
              <a:gd name="connsiteY12" fmla="*/ 36561 h 44465"/>
              <a:gd name="connsiteX13" fmla="*/ 28768 w 43733"/>
              <a:gd name="connsiteY13" fmla="*/ 37275 h 44465"/>
              <a:gd name="connsiteX14" fmla="*/ 23880 w 43733"/>
              <a:gd name="connsiteY14" fmla="*/ 43566 h 44465"/>
              <a:gd name="connsiteX15" fmla="*/ 16693 w 43733"/>
              <a:gd name="connsiteY15" fmla="*/ 39726 h 44465"/>
              <a:gd name="connsiteX16" fmla="*/ 6017 w 43733"/>
              <a:gd name="connsiteY16" fmla="*/ 35932 h 44465"/>
              <a:gd name="connsiteX17" fmla="*/ 1323 w 43733"/>
              <a:gd name="connsiteY17" fmla="*/ 31710 h 44465"/>
              <a:gd name="connsiteX18" fmla="*/ 2326 w 43733"/>
              <a:gd name="connsiteY18" fmla="*/ 26011 h 44465"/>
              <a:gd name="connsiteX19" fmla="*/ 208 w 43733"/>
              <a:gd name="connsiteY19" fmla="*/ 20164 h 44465"/>
              <a:gd name="connsiteX20" fmla="*/ 4076 w 43733"/>
              <a:gd name="connsiteY20" fmla="*/ 14967 h 44465"/>
              <a:gd name="connsiteX21" fmla="*/ 4113 w 43733"/>
              <a:gd name="connsiteY21" fmla="*/ 14830 h 44465"/>
              <a:gd name="connsiteX0" fmla="*/ 7141 w 43733"/>
              <a:gd name="connsiteY0" fmla="*/ 35359 h 44465"/>
              <a:gd name="connsiteX1" fmla="*/ 6033 w 43733"/>
              <a:gd name="connsiteY1" fmla="*/ 35740 h 44465"/>
              <a:gd name="connsiteX2" fmla="*/ 38537 w 43733"/>
              <a:gd name="connsiteY2" fmla="*/ 5886 h 44465"/>
              <a:gd name="connsiteX3" fmla="*/ 38613 w 43733"/>
              <a:gd name="connsiteY3" fmla="*/ 7150 h 44465"/>
              <a:gd name="connsiteX4" fmla="*/ 4340 w 43733"/>
              <a:gd name="connsiteY4" fmla="*/ 16249 h 44465"/>
              <a:gd name="connsiteX5" fmla="*/ 4113 w 43733"/>
              <a:gd name="connsiteY5" fmla="*/ 14830 h 44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733" h="44465">
                <a:moveTo>
                  <a:pt x="4113" y="14830"/>
                </a:moveTo>
                <a:cubicBezTo>
                  <a:pt x="3842" y="12117"/>
                  <a:pt x="4474" y="9381"/>
                  <a:pt x="5836" y="7367"/>
                </a:cubicBezTo>
                <a:cubicBezTo>
                  <a:pt x="7988" y="4186"/>
                  <a:pt x="11477" y="3477"/>
                  <a:pt x="14218" y="5662"/>
                </a:cubicBezTo>
                <a:cubicBezTo>
                  <a:pt x="15891" y="1369"/>
                  <a:pt x="20127" y="482"/>
                  <a:pt x="22669" y="3892"/>
                </a:cubicBezTo>
                <a:cubicBezTo>
                  <a:pt x="23310" y="2143"/>
                  <a:pt x="24541" y="934"/>
                  <a:pt x="25962" y="660"/>
                </a:cubicBezTo>
                <a:cubicBezTo>
                  <a:pt x="27526" y="358"/>
                  <a:pt x="29088" y="1230"/>
                  <a:pt x="30046" y="2941"/>
                </a:cubicBezTo>
                <a:cubicBezTo>
                  <a:pt x="31428" y="727"/>
                  <a:pt x="33714" y="0"/>
                  <a:pt x="35676" y="1150"/>
                </a:cubicBezTo>
                <a:cubicBezTo>
                  <a:pt x="37171" y="2026"/>
                  <a:pt x="38243" y="3860"/>
                  <a:pt x="38531" y="6036"/>
                </a:cubicBezTo>
                <a:cubicBezTo>
                  <a:pt x="40259" y="6678"/>
                  <a:pt x="41635" y="8458"/>
                  <a:pt x="42195" y="10778"/>
                </a:cubicBezTo>
                <a:cubicBezTo>
                  <a:pt x="42602" y="12462"/>
                  <a:pt x="42544" y="14291"/>
                  <a:pt x="42031" y="15920"/>
                </a:cubicBezTo>
                <a:cubicBezTo>
                  <a:pt x="43292" y="18154"/>
                  <a:pt x="43733" y="21050"/>
                  <a:pt x="43229" y="23782"/>
                </a:cubicBezTo>
                <a:cubicBezTo>
                  <a:pt x="42559" y="27414"/>
                  <a:pt x="40341" y="30134"/>
                  <a:pt x="37617" y="30664"/>
                </a:cubicBezTo>
                <a:cubicBezTo>
                  <a:pt x="37604" y="32931"/>
                  <a:pt x="36871" y="35081"/>
                  <a:pt x="35608" y="36561"/>
                </a:cubicBezTo>
                <a:cubicBezTo>
                  <a:pt x="33689" y="38810"/>
                  <a:pt x="30917" y="39099"/>
                  <a:pt x="28768" y="37275"/>
                </a:cubicBezTo>
                <a:cubicBezTo>
                  <a:pt x="28073" y="40408"/>
                  <a:pt x="26212" y="42803"/>
                  <a:pt x="23880" y="43566"/>
                </a:cubicBezTo>
                <a:cubicBezTo>
                  <a:pt x="21132" y="44465"/>
                  <a:pt x="18264" y="42933"/>
                  <a:pt x="16693" y="39726"/>
                </a:cubicBezTo>
                <a:cubicBezTo>
                  <a:pt x="12985" y="42770"/>
                  <a:pt x="8169" y="41059"/>
                  <a:pt x="6017" y="35932"/>
                </a:cubicBezTo>
                <a:cubicBezTo>
                  <a:pt x="3903" y="36269"/>
                  <a:pt x="1918" y="34484"/>
                  <a:pt x="1323" y="31710"/>
                </a:cubicBezTo>
                <a:cubicBezTo>
                  <a:pt x="892" y="29703"/>
                  <a:pt x="1273" y="27537"/>
                  <a:pt x="2326" y="26011"/>
                </a:cubicBezTo>
                <a:cubicBezTo>
                  <a:pt x="832" y="24814"/>
                  <a:pt x="0" y="22517"/>
                  <a:pt x="208" y="20164"/>
                </a:cubicBezTo>
                <a:cubicBezTo>
                  <a:pt x="452" y="17409"/>
                  <a:pt x="2058" y="15251"/>
                  <a:pt x="4076" y="14967"/>
                </a:cubicBezTo>
                <a:cubicBezTo>
                  <a:pt x="4088" y="14921"/>
                  <a:pt x="4101" y="14876"/>
                  <a:pt x="4113" y="14830"/>
                </a:cubicBezTo>
                <a:close/>
              </a:path>
              <a:path w="43733" h="44465" fill="none" extrusionOk="0">
                <a:moveTo>
                  <a:pt x="7141" y="35359"/>
                </a:moveTo>
                <a:cubicBezTo>
                  <a:pt x="6786" y="35552"/>
                  <a:pt x="6413" y="35680"/>
                  <a:pt x="6033" y="35740"/>
                </a:cubicBezTo>
                <a:moveTo>
                  <a:pt x="38537" y="5886"/>
                </a:moveTo>
                <a:cubicBezTo>
                  <a:pt x="38592" y="6303"/>
                  <a:pt x="38618" y="6726"/>
                  <a:pt x="38613" y="7150"/>
                </a:cubicBezTo>
                <a:moveTo>
                  <a:pt x="4340" y="16249"/>
                </a:moveTo>
                <a:cubicBezTo>
                  <a:pt x="4237" y="15785"/>
                  <a:pt x="4161" y="15311"/>
                  <a:pt x="4113" y="14830"/>
                </a:cubicBezTo>
              </a:path>
            </a:pathLst>
          </a:custGeom>
          <a:noFill/>
          <a:ln w="1270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5313040" y="188640"/>
            <a:ext cx="4427984" cy="1224136"/>
          </a:xfrm>
          <a:prstGeom prst="rect">
            <a:avLst/>
          </a:prstGeom>
          <a:noFill/>
          <a:ln w="1270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5366792" y="47754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b="1" dirty="0" smtClean="0">
                <a:solidFill>
                  <a:prstClr val="black"/>
                </a:solidFill>
              </a:rPr>
              <a:t>Centralt innehåll</a:t>
            </a:r>
            <a:endParaRPr lang="sv-SE" sz="3600" b="1" dirty="0">
              <a:solidFill>
                <a:prstClr val="black"/>
              </a:solidFill>
            </a:endParaRPr>
          </a:p>
        </p:txBody>
      </p:sp>
      <p:sp>
        <p:nvSpPr>
          <p:cNvPr id="11" name="Moln 6"/>
          <p:cNvSpPr/>
          <p:nvPr/>
        </p:nvSpPr>
        <p:spPr>
          <a:xfrm rot="16200000">
            <a:off x="6249144" y="2636912"/>
            <a:ext cx="4248472" cy="2232248"/>
          </a:xfrm>
          <a:prstGeom prst="cloud">
            <a:avLst/>
          </a:prstGeom>
          <a:noFill/>
          <a:ln w="127000">
            <a:solidFill>
              <a:srgbClr val="EC84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12" name="textruta 11"/>
          <p:cNvSpPr txBox="1"/>
          <p:nvPr/>
        </p:nvSpPr>
        <p:spPr>
          <a:xfrm rot="16200000">
            <a:off x="6551257" y="3227058"/>
            <a:ext cx="3528392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9875">
              <a:spcAft>
                <a:spcPts val="600"/>
              </a:spcAft>
              <a:buFont typeface="Arial" pitchFamily="34" charset="0"/>
              <a:buChar char="•"/>
            </a:pPr>
            <a:r>
              <a:rPr lang="sv-SE" sz="2400" dirty="0">
                <a:solidFill>
                  <a:prstClr val="black"/>
                </a:solidFill>
              </a:rPr>
              <a:t>Centralt </a:t>
            </a:r>
            <a:r>
              <a:rPr lang="sv-SE" sz="2400" dirty="0" smtClean="0">
                <a:solidFill>
                  <a:prstClr val="black"/>
                </a:solidFill>
              </a:rPr>
              <a:t>innehåll</a:t>
            </a:r>
          </a:p>
          <a:p>
            <a:pPr indent="269875">
              <a:spcAft>
                <a:spcPts val="600"/>
              </a:spcAft>
              <a:buFont typeface="Arial" pitchFamily="34" charset="0"/>
              <a:buChar char="•"/>
            </a:pPr>
            <a:r>
              <a:rPr lang="sv-SE" sz="2400" dirty="0">
                <a:solidFill>
                  <a:prstClr val="black"/>
                </a:solidFill>
              </a:rPr>
              <a:t>Centralt </a:t>
            </a:r>
            <a:r>
              <a:rPr lang="sv-SE" sz="2400" dirty="0" smtClean="0">
                <a:solidFill>
                  <a:prstClr val="black"/>
                </a:solidFill>
              </a:rPr>
              <a:t>innehåll</a:t>
            </a:r>
            <a:endParaRPr lang="sv-SE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963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>
                <a:solidFill>
                  <a:prstClr val="black"/>
                </a:solidFill>
              </a:rPr>
              <a:t>Ämne </a:t>
            </a:r>
            <a:r>
              <a:rPr lang="sv-SE" dirty="0" smtClean="0">
                <a:solidFill>
                  <a:prstClr val="black"/>
                </a:solidFill>
              </a:rPr>
              <a:t>- Centralt innehåll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164976" y="488504"/>
            <a:ext cx="4427984" cy="720080"/>
          </a:xfrm>
          <a:prstGeom prst="rect">
            <a:avLst/>
          </a:prstGeom>
          <a:noFill/>
          <a:ln w="127000">
            <a:solidFill>
              <a:srgbClr val="D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236984" y="488504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b="1" dirty="0" smtClean="0">
                <a:solidFill>
                  <a:prstClr val="black"/>
                </a:solidFill>
              </a:rPr>
              <a:t>Centralt innehåll</a:t>
            </a:r>
            <a:endParaRPr lang="sv-SE" sz="3600" b="1" dirty="0">
              <a:solidFill>
                <a:prstClr val="black"/>
              </a:solidFill>
            </a:endParaRPr>
          </a:p>
        </p:txBody>
      </p:sp>
      <p:sp>
        <p:nvSpPr>
          <p:cNvPr id="7" name="textruta 4"/>
          <p:cNvSpPr txBox="1"/>
          <p:nvPr/>
        </p:nvSpPr>
        <p:spPr>
          <a:xfrm>
            <a:off x="1064568" y="1988840"/>
            <a:ext cx="5328592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9875">
              <a:spcAft>
                <a:spcPts val="600"/>
              </a:spcAft>
              <a:buFont typeface="Arial" pitchFamily="34" charset="0"/>
              <a:buChar char="•"/>
            </a:pPr>
            <a:r>
              <a:rPr lang="sv-SE" sz="2400" dirty="0">
                <a:solidFill>
                  <a:prstClr val="black"/>
                </a:solidFill>
              </a:rPr>
              <a:t>Centralt innehåll</a:t>
            </a:r>
          </a:p>
          <a:p>
            <a:pPr marL="6350" lvl="1" indent="263525" defTabSz="360363">
              <a:tabLst>
                <a:tab pos="268288" algn="l"/>
              </a:tabLst>
            </a:pPr>
            <a:r>
              <a:rPr lang="sv-SE" dirty="0" smtClean="0">
                <a:solidFill>
                  <a:prstClr val="black"/>
                </a:solidFill>
              </a:rPr>
              <a:t>exempel</a:t>
            </a:r>
          </a:p>
          <a:p>
            <a:pPr indent="269875">
              <a:spcAft>
                <a:spcPts val="600"/>
              </a:spcAft>
              <a:buFont typeface="Arial" pitchFamily="34" charset="0"/>
              <a:buChar char="•"/>
            </a:pPr>
            <a:r>
              <a:rPr lang="sv-SE" sz="2400" dirty="0">
                <a:solidFill>
                  <a:prstClr val="black"/>
                </a:solidFill>
              </a:rPr>
              <a:t>Centralt innehåll</a:t>
            </a:r>
          </a:p>
          <a:p>
            <a:pPr marL="6350" lvl="1" indent="263525" defTabSz="360363">
              <a:spcAft>
                <a:spcPts val="600"/>
              </a:spcAft>
            </a:pPr>
            <a:r>
              <a:rPr lang="sv-SE" dirty="0" smtClean="0">
                <a:solidFill>
                  <a:prstClr val="black"/>
                </a:solidFill>
              </a:rPr>
              <a:t>exempel</a:t>
            </a:r>
          </a:p>
          <a:p>
            <a:pPr indent="269875">
              <a:spcAft>
                <a:spcPts val="600"/>
              </a:spcAft>
              <a:buFont typeface="Arial" pitchFamily="34" charset="0"/>
              <a:buChar char="•"/>
            </a:pPr>
            <a:r>
              <a:rPr lang="sv-SE" sz="2400" dirty="0">
                <a:solidFill>
                  <a:prstClr val="black"/>
                </a:solidFill>
              </a:rPr>
              <a:t>Centralt </a:t>
            </a:r>
            <a:r>
              <a:rPr lang="sv-SE" sz="2400" dirty="0" smtClean="0">
                <a:solidFill>
                  <a:prstClr val="black"/>
                </a:solidFill>
              </a:rPr>
              <a:t>innehåll</a:t>
            </a:r>
          </a:p>
          <a:p>
            <a:pPr indent="269875">
              <a:spcAft>
                <a:spcPts val="600"/>
              </a:spcAft>
              <a:buFont typeface="Arial" pitchFamily="34" charset="0"/>
              <a:buChar char="•"/>
            </a:pPr>
            <a:r>
              <a:rPr lang="sv-SE" sz="2400" dirty="0">
                <a:solidFill>
                  <a:prstClr val="black"/>
                </a:solidFill>
              </a:rPr>
              <a:t>Centralt innehåll</a:t>
            </a:r>
          </a:p>
          <a:p>
            <a:pPr indent="269875">
              <a:spcAft>
                <a:spcPts val="600"/>
              </a:spcAft>
              <a:buFont typeface="Arial" pitchFamily="34" charset="0"/>
              <a:buChar char="•"/>
            </a:pPr>
            <a:endParaRPr lang="sv-SE" sz="2400" dirty="0">
              <a:solidFill>
                <a:prstClr val="black"/>
              </a:solidFill>
            </a:endParaRPr>
          </a:p>
        </p:txBody>
      </p:sp>
      <p:sp>
        <p:nvSpPr>
          <p:cNvPr id="8" name="Moln 6"/>
          <p:cNvSpPr/>
          <p:nvPr/>
        </p:nvSpPr>
        <p:spPr>
          <a:xfrm rot="387660">
            <a:off x="83748" y="1373236"/>
            <a:ext cx="6751647" cy="5296124"/>
          </a:xfrm>
          <a:custGeom>
            <a:avLst/>
            <a:gdLst>
              <a:gd name="connsiteX0" fmla="*/ 3900 w 43200"/>
              <a:gd name="connsiteY0" fmla="*/ 14370 h 43200"/>
              <a:gd name="connsiteX1" fmla="*/ 5623 w 43200"/>
              <a:gd name="connsiteY1" fmla="*/ 6907 h 43200"/>
              <a:gd name="connsiteX2" fmla="*/ 14005 w 43200"/>
              <a:gd name="connsiteY2" fmla="*/ 5202 h 43200"/>
              <a:gd name="connsiteX3" fmla="*/ 22456 w 43200"/>
              <a:gd name="connsiteY3" fmla="*/ 3432 h 43200"/>
              <a:gd name="connsiteX4" fmla="*/ 25749 w 43200"/>
              <a:gd name="connsiteY4" fmla="*/ 200 h 43200"/>
              <a:gd name="connsiteX5" fmla="*/ 29833 w 43200"/>
              <a:gd name="connsiteY5" fmla="*/ 2481 h 43200"/>
              <a:gd name="connsiteX6" fmla="*/ 35463 w 43200"/>
              <a:gd name="connsiteY6" fmla="*/ 690 h 43200"/>
              <a:gd name="connsiteX7" fmla="*/ 38318 w 43200"/>
              <a:gd name="connsiteY7" fmla="*/ 5576 h 43200"/>
              <a:gd name="connsiteX8" fmla="*/ 41982 w 43200"/>
              <a:gd name="connsiteY8" fmla="*/ 10318 h 43200"/>
              <a:gd name="connsiteX9" fmla="*/ 41818 w 43200"/>
              <a:gd name="connsiteY9" fmla="*/ 15460 h 43200"/>
              <a:gd name="connsiteX10" fmla="*/ 43016 w 43200"/>
              <a:gd name="connsiteY10" fmla="*/ 23322 h 43200"/>
              <a:gd name="connsiteX11" fmla="*/ 37404 w 43200"/>
              <a:gd name="connsiteY11" fmla="*/ 30204 h 43200"/>
              <a:gd name="connsiteX12" fmla="*/ 35395 w 43200"/>
              <a:gd name="connsiteY12" fmla="*/ 36101 h 43200"/>
              <a:gd name="connsiteX13" fmla="*/ 28555 w 43200"/>
              <a:gd name="connsiteY13" fmla="*/ 36815 h 43200"/>
              <a:gd name="connsiteX14" fmla="*/ 23667 w 43200"/>
              <a:gd name="connsiteY14" fmla="*/ 43106 h 43200"/>
              <a:gd name="connsiteX15" fmla="*/ 16480 w 43200"/>
              <a:gd name="connsiteY15" fmla="*/ 39266 h 43200"/>
              <a:gd name="connsiteX16" fmla="*/ 5804 w 43200"/>
              <a:gd name="connsiteY16" fmla="*/ 35472 h 43200"/>
              <a:gd name="connsiteX17" fmla="*/ 1110 w 43200"/>
              <a:gd name="connsiteY17" fmla="*/ 31250 h 43200"/>
              <a:gd name="connsiteX18" fmla="*/ 2113 w 43200"/>
              <a:gd name="connsiteY18" fmla="*/ 25551 h 43200"/>
              <a:gd name="connsiteX19" fmla="*/ -5 w 43200"/>
              <a:gd name="connsiteY19" fmla="*/ 19704 h 43200"/>
              <a:gd name="connsiteX20" fmla="*/ 3863 w 43200"/>
              <a:gd name="connsiteY20" fmla="*/ 14507 h 43200"/>
              <a:gd name="connsiteX21" fmla="*/ 3900 w 43200"/>
              <a:gd name="connsiteY21" fmla="*/ 14370 h 43200"/>
              <a:gd name="connsiteX0" fmla="*/ 4693 w 43200"/>
              <a:gd name="connsiteY0" fmla="*/ 26177 h 43200"/>
              <a:gd name="connsiteX1" fmla="*/ 2160 w 43200"/>
              <a:gd name="connsiteY1" fmla="*/ 25380 h 43200"/>
              <a:gd name="connsiteX2" fmla="*/ 6928 w 43200"/>
              <a:gd name="connsiteY2" fmla="*/ 34899 h 43200"/>
              <a:gd name="connsiteX3" fmla="*/ 5820 w 43200"/>
              <a:gd name="connsiteY3" fmla="*/ 35280 h 43200"/>
              <a:gd name="connsiteX4" fmla="*/ 16478 w 43200"/>
              <a:gd name="connsiteY4" fmla="*/ 39090 h 43200"/>
              <a:gd name="connsiteX5" fmla="*/ 15810 w 43200"/>
              <a:gd name="connsiteY5" fmla="*/ 37350 h 43200"/>
              <a:gd name="connsiteX6" fmla="*/ 28827 w 43200"/>
              <a:gd name="connsiteY6" fmla="*/ 34751 h 43200"/>
              <a:gd name="connsiteX7" fmla="*/ 28560 w 43200"/>
              <a:gd name="connsiteY7" fmla="*/ 36660 h 43200"/>
              <a:gd name="connsiteX8" fmla="*/ 34129 w 43200"/>
              <a:gd name="connsiteY8" fmla="*/ 22954 h 43200"/>
              <a:gd name="connsiteX9" fmla="*/ 37380 w 43200"/>
              <a:gd name="connsiteY9" fmla="*/ 30090 h 43200"/>
              <a:gd name="connsiteX10" fmla="*/ 41798 w 43200"/>
              <a:gd name="connsiteY10" fmla="*/ 15354 h 43200"/>
              <a:gd name="connsiteX11" fmla="*/ 40350 w 43200"/>
              <a:gd name="connsiteY11" fmla="*/ 18030 h 43200"/>
              <a:gd name="connsiteX12" fmla="*/ 38324 w 43200"/>
              <a:gd name="connsiteY12" fmla="*/ 5426 h 43200"/>
              <a:gd name="connsiteX13" fmla="*/ 38400 w 43200"/>
              <a:gd name="connsiteY13" fmla="*/ 6690 h 43200"/>
              <a:gd name="connsiteX14" fmla="*/ 29078 w 43200"/>
              <a:gd name="connsiteY14" fmla="*/ 3952 h 43200"/>
              <a:gd name="connsiteX15" fmla="*/ 29820 w 43200"/>
              <a:gd name="connsiteY15" fmla="*/ 2340 h 43200"/>
              <a:gd name="connsiteX16" fmla="*/ 22141 w 43200"/>
              <a:gd name="connsiteY16" fmla="*/ 4720 h 43200"/>
              <a:gd name="connsiteX17" fmla="*/ 22500 w 43200"/>
              <a:gd name="connsiteY17" fmla="*/ 3330 h 43200"/>
              <a:gd name="connsiteX18" fmla="*/ 14000 w 43200"/>
              <a:gd name="connsiteY18" fmla="*/ 5192 h 43200"/>
              <a:gd name="connsiteX19" fmla="*/ 15300 w 43200"/>
              <a:gd name="connsiteY19" fmla="*/ 6540 h 43200"/>
              <a:gd name="connsiteX20" fmla="*/ 4127 w 43200"/>
              <a:gd name="connsiteY20" fmla="*/ 15789 h 43200"/>
              <a:gd name="connsiteX21" fmla="*/ 3900 w 43200"/>
              <a:gd name="connsiteY21" fmla="*/ 14370 h 43200"/>
              <a:gd name="connsiteX0" fmla="*/ 4113 w 43733"/>
              <a:gd name="connsiteY0" fmla="*/ 14830 h 44465"/>
              <a:gd name="connsiteX1" fmla="*/ 5836 w 43733"/>
              <a:gd name="connsiteY1" fmla="*/ 7367 h 44465"/>
              <a:gd name="connsiteX2" fmla="*/ 14218 w 43733"/>
              <a:gd name="connsiteY2" fmla="*/ 5662 h 44465"/>
              <a:gd name="connsiteX3" fmla="*/ 22669 w 43733"/>
              <a:gd name="connsiteY3" fmla="*/ 3892 h 44465"/>
              <a:gd name="connsiteX4" fmla="*/ 25962 w 43733"/>
              <a:gd name="connsiteY4" fmla="*/ 660 h 44465"/>
              <a:gd name="connsiteX5" fmla="*/ 30046 w 43733"/>
              <a:gd name="connsiteY5" fmla="*/ 2941 h 44465"/>
              <a:gd name="connsiteX6" fmla="*/ 35676 w 43733"/>
              <a:gd name="connsiteY6" fmla="*/ 1150 h 44465"/>
              <a:gd name="connsiteX7" fmla="*/ 38531 w 43733"/>
              <a:gd name="connsiteY7" fmla="*/ 6036 h 44465"/>
              <a:gd name="connsiteX8" fmla="*/ 42195 w 43733"/>
              <a:gd name="connsiteY8" fmla="*/ 10778 h 44465"/>
              <a:gd name="connsiteX9" fmla="*/ 42031 w 43733"/>
              <a:gd name="connsiteY9" fmla="*/ 15920 h 44465"/>
              <a:gd name="connsiteX10" fmla="*/ 43229 w 43733"/>
              <a:gd name="connsiteY10" fmla="*/ 23782 h 44465"/>
              <a:gd name="connsiteX11" fmla="*/ 37617 w 43733"/>
              <a:gd name="connsiteY11" fmla="*/ 30664 h 44465"/>
              <a:gd name="connsiteX12" fmla="*/ 35608 w 43733"/>
              <a:gd name="connsiteY12" fmla="*/ 36561 h 44465"/>
              <a:gd name="connsiteX13" fmla="*/ 28768 w 43733"/>
              <a:gd name="connsiteY13" fmla="*/ 37275 h 44465"/>
              <a:gd name="connsiteX14" fmla="*/ 23880 w 43733"/>
              <a:gd name="connsiteY14" fmla="*/ 43566 h 44465"/>
              <a:gd name="connsiteX15" fmla="*/ 16693 w 43733"/>
              <a:gd name="connsiteY15" fmla="*/ 39726 h 44465"/>
              <a:gd name="connsiteX16" fmla="*/ 6017 w 43733"/>
              <a:gd name="connsiteY16" fmla="*/ 35932 h 44465"/>
              <a:gd name="connsiteX17" fmla="*/ 1323 w 43733"/>
              <a:gd name="connsiteY17" fmla="*/ 31710 h 44465"/>
              <a:gd name="connsiteX18" fmla="*/ 2326 w 43733"/>
              <a:gd name="connsiteY18" fmla="*/ 26011 h 44465"/>
              <a:gd name="connsiteX19" fmla="*/ 208 w 43733"/>
              <a:gd name="connsiteY19" fmla="*/ 20164 h 44465"/>
              <a:gd name="connsiteX20" fmla="*/ 4076 w 43733"/>
              <a:gd name="connsiteY20" fmla="*/ 14967 h 44465"/>
              <a:gd name="connsiteX21" fmla="*/ 4113 w 43733"/>
              <a:gd name="connsiteY21" fmla="*/ 14830 h 44465"/>
              <a:gd name="connsiteX0" fmla="*/ 4906 w 43733"/>
              <a:gd name="connsiteY0" fmla="*/ 26637 h 44465"/>
              <a:gd name="connsiteX1" fmla="*/ 2373 w 43733"/>
              <a:gd name="connsiteY1" fmla="*/ 25840 h 44465"/>
              <a:gd name="connsiteX2" fmla="*/ 7141 w 43733"/>
              <a:gd name="connsiteY2" fmla="*/ 35359 h 44465"/>
              <a:gd name="connsiteX3" fmla="*/ 6033 w 43733"/>
              <a:gd name="connsiteY3" fmla="*/ 35740 h 44465"/>
              <a:gd name="connsiteX4" fmla="*/ 16691 w 43733"/>
              <a:gd name="connsiteY4" fmla="*/ 39550 h 44465"/>
              <a:gd name="connsiteX5" fmla="*/ 16023 w 43733"/>
              <a:gd name="connsiteY5" fmla="*/ 37810 h 44465"/>
              <a:gd name="connsiteX6" fmla="*/ 29040 w 43733"/>
              <a:gd name="connsiteY6" fmla="*/ 35211 h 44465"/>
              <a:gd name="connsiteX7" fmla="*/ 28773 w 43733"/>
              <a:gd name="connsiteY7" fmla="*/ 37120 h 44465"/>
              <a:gd name="connsiteX8" fmla="*/ 42011 w 43733"/>
              <a:gd name="connsiteY8" fmla="*/ 15814 h 44465"/>
              <a:gd name="connsiteX9" fmla="*/ 40563 w 43733"/>
              <a:gd name="connsiteY9" fmla="*/ 18490 h 44465"/>
              <a:gd name="connsiteX10" fmla="*/ 38537 w 43733"/>
              <a:gd name="connsiteY10" fmla="*/ 5886 h 44465"/>
              <a:gd name="connsiteX11" fmla="*/ 38613 w 43733"/>
              <a:gd name="connsiteY11" fmla="*/ 7150 h 44465"/>
              <a:gd name="connsiteX12" fmla="*/ 29291 w 43733"/>
              <a:gd name="connsiteY12" fmla="*/ 4412 h 44465"/>
              <a:gd name="connsiteX13" fmla="*/ 30033 w 43733"/>
              <a:gd name="connsiteY13" fmla="*/ 2800 h 44465"/>
              <a:gd name="connsiteX14" fmla="*/ 22354 w 43733"/>
              <a:gd name="connsiteY14" fmla="*/ 5180 h 44465"/>
              <a:gd name="connsiteX15" fmla="*/ 22713 w 43733"/>
              <a:gd name="connsiteY15" fmla="*/ 3790 h 44465"/>
              <a:gd name="connsiteX16" fmla="*/ 14213 w 43733"/>
              <a:gd name="connsiteY16" fmla="*/ 5652 h 44465"/>
              <a:gd name="connsiteX17" fmla="*/ 15513 w 43733"/>
              <a:gd name="connsiteY17" fmla="*/ 7000 h 44465"/>
              <a:gd name="connsiteX18" fmla="*/ 4340 w 43733"/>
              <a:gd name="connsiteY18" fmla="*/ 16249 h 44465"/>
              <a:gd name="connsiteX19" fmla="*/ 4113 w 43733"/>
              <a:gd name="connsiteY19" fmla="*/ 14830 h 44465"/>
              <a:gd name="connsiteX0" fmla="*/ 4113 w 43733"/>
              <a:gd name="connsiteY0" fmla="*/ 14830 h 44465"/>
              <a:gd name="connsiteX1" fmla="*/ 5836 w 43733"/>
              <a:gd name="connsiteY1" fmla="*/ 7367 h 44465"/>
              <a:gd name="connsiteX2" fmla="*/ 14218 w 43733"/>
              <a:gd name="connsiteY2" fmla="*/ 5662 h 44465"/>
              <a:gd name="connsiteX3" fmla="*/ 22669 w 43733"/>
              <a:gd name="connsiteY3" fmla="*/ 3892 h 44465"/>
              <a:gd name="connsiteX4" fmla="*/ 25962 w 43733"/>
              <a:gd name="connsiteY4" fmla="*/ 660 h 44465"/>
              <a:gd name="connsiteX5" fmla="*/ 30046 w 43733"/>
              <a:gd name="connsiteY5" fmla="*/ 2941 h 44465"/>
              <a:gd name="connsiteX6" fmla="*/ 35676 w 43733"/>
              <a:gd name="connsiteY6" fmla="*/ 1150 h 44465"/>
              <a:gd name="connsiteX7" fmla="*/ 38531 w 43733"/>
              <a:gd name="connsiteY7" fmla="*/ 6036 h 44465"/>
              <a:gd name="connsiteX8" fmla="*/ 42195 w 43733"/>
              <a:gd name="connsiteY8" fmla="*/ 10778 h 44465"/>
              <a:gd name="connsiteX9" fmla="*/ 42031 w 43733"/>
              <a:gd name="connsiteY9" fmla="*/ 15920 h 44465"/>
              <a:gd name="connsiteX10" fmla="*/ 43229 w 43733"/>
              <a:gd name="connsiteY10" fmla="*/ 23782 h 44465"/>
              <a:gd name="connsiteX11" fmla="*/ 37617 w 43733"/>
              <a:gd name="connsiteY11" fmla="*/ 30664 h 44465"/>
              <a:gd name="connsiteX12" fmla="*/ 35608 w 43733"/>
              <a:gd name="connsiteY12" fmla="*/ 36561 h 44465"/>
              <a:gd name="connsiteX13" fmla="*/ 28768 w 43733"/>
              <a:gd name="connsiteY13" fmla="*/ 37275 h 44465"/>
              <a:gd name="connsiteX14" fmla="*/ 23880 w 43733"/>
              <a:gd name="connsiteY14" fmla="*/ 43566 h 44465"/>
              <a:gd name="connsiteX15" fmla="*/ 16693 w 43733"/>
              <a:gd name="connsiteY15" fmla="*/ 39726 h 44465"/>
              <a:gd name="connsiteX16" fmla="*/ 6017 w 43733"/>
              <a:gd name="connsiteY16" fmla="*/ 35932 h 44465"/>
              <a:gd name="connsiteX17" fmla="*/ 1323 w 43733"/>
              <a:gd name="connsiteY17" fmla="*/ 31710 h 44465"/>
              <a:gd name="connsiteX18" fmla="*/ 2326 w 43733"/>
              <a:gd name="connsiteY18" fmla="*/ 26011 h 44465"/>
              <a:gd name="connsiteX19" fmla="*/ 208 w 43733"/>
              <a:gd name="connsiteY19" fmla="*/ 20164 h 44465"/>
              <a:gd name="connsiteX20" fmla="*/ 4076 w 43733"/>
              <a:gd name="connsiteY20" fmla="*/ 14967 h 44465"/>
              <a:gd name="connsiteX21" fmla="*/ 4113 w 43733"/>
              <a:gd name="connsiteY21" fmla="*/ 14830 h 44465"/>
              <a:gd name="connsiteX0" fmla="*/ 4906 w 43733"/>
              <a:gd name="connsiteY0" fmla="*/ 26637 h 44465"/>
              <a:gd name="connsiteX1" fmla="*/ 2373 w 43733"/>
              <a:gd name="connsiteY1" fmla="*/ 25840 h 44465"/>
              <a:gd name="connsiteX2" fmla="*/ 7141 w 43733"/>
              <a:gd name="connsiteY2" fmla="*/ 35359 h 44465"/>
              <a:gd name="connsiteX3" fmla="*/ 6033 w 43733"/>
              <a:gd name="connsiteY3" fmla="*/ 35740 h 44465"/>
              <a:gd name="connsiteX4" fmla="*/ 16691 w 43733"/>
              <a:gd name="connsiteY4" fmla="*/ 39550 h 44465"/>
              <a:gd name="connsiteX5" fmla="*/ 16023 w 43733"/>
              <a:gd name="connsiteY5" fmla="*/ 37810 h 44465"/>
              <a:gd name="connsiteX6" fmla="*/ 42011 w 43733"/>
              <a:gd name="connsiteY6" fmla="*/ 15814 h 44465"/>
              <a:gd name="connsiteX7" fmla="*/ 40563 w 43733"/>
              <a:gd name="connsiteY7" fmla="*/ 18490 h 44465"/>
              <a:gd name="connsiteX8" fmla="*/ 38537 w 43733"/>
              <a:gd name="connsiteY8" fmla="*/ 5886 h 44465"/>
              <a:gd name="connsiteX9" fmla="*/ 38613 w 43733"/>
              <a:gd name="connsiteY9" fmla="*/ 7150 h 44465"/>
              <a:gd name="connsiteX10" fmla="*/ 29291 w 43733"/>
              <a:gd name="connsiteY10" fmla="*/ 4412 h 44465"/>
              <a:gd name="connsiteX11" fmla="*/ 30033 w 43733"/>
              <a:gd name="connsiteY11" fmla="*/ 2800 h 44465"/>
              <a:gd name="connsiteX12" fmla="*/ 22354 w 43733"/>
              <a:gd name="connsiteY12" fmla="*/ 5180 h 44465"/>
              <a:gd name="connsiteX13" fmla="*/ 22713 w 43733"/>
              <a:gd name="connsiteY13" fmla="*/ 3790 h 44465"/>
              <a:gd name="connsiteX14" fmla="*/ 14213 w 43733"/>
              <a:gd name="connsiteY14" fmla="*/ 5652 h 44465"/>
              <a:gd name="connsiteX15" fmla="*/ 15513 w 43733"/>
              <a:gd name="connsiteY15" fmla="*/ 7000 h 44465"/>
              <a:gd name="connsiteX16" fmla="*/ 4340 w 43733"/>
              <a:gd name="connsiteY16" fmla="*/ 16249 h 44465"/>
              <a:gd name="connsiteX17" fmla="*/ 4113 w 43733"/>
              <a:gd name="connsiteY17" fmla="*/ 14830 h 44465"/>
              <a:gd name="connsiteX0" fmla="*/ 4113 w 43733"/>
              <a:gd name="connsiteY0" fmla="*/ 14830 h 44465"/>
              <a:gd name="connsiteX1" fmla="*/ 5836 w 43733"/>
              <a:gd name="connsiteY1" fmla="*/ 7367 h 44465"/>
              <a:gd name="connsiteX2" fmla="*/ 14218 w 43733"/>
              <a:gd name="connsiteY2" fmla="*/ 5662 h 44465"/>
              <a:gd name="connsiteX3" fmla="*/ 22669 w 43733"/>
              <a:gd name="connsiteY3" fmla="*/ 3892 h 44465"/>
              <a:gd name="connsiteX4" fmla="*/ 25962 w 43733"/>
              <a:gd name="connsiteY4" fmla="*/ 660 h 44465"/>
              <a:gd name="connsiteX5" fmla="*/ 30046 w 43733"/>
              <a:gd name="connsiteY5" fmla="*/ 2941 h 44465"/>
              <a:gd name="connsiteX6" fmla="*/ 35676 w 43733"/>
              <a:gd name="connsiteY6" fmla="*/ 1150 h 44465"/>
              <a:gd name="connsiteX7" fmla="*/ 38531 w 43733"/>
              <a:gd name="connsiteY7" fmla="*/ 6036 h 44465"/>
              <a:gd name="connsiteX8" fmla="*/ 42195 w 43733"/>
              <a:gd name="connsiteY8" fmla="*/ 10778 h 44465"/>
              <a:gd name="connsiteX9" fmla="*/ 42031 w 43733"/>
              <a:gd name="connsiteY9" fmla="*/ 15920 h 44465"/>
              <a:gd name="connsiteX10" fmla="*/ 43229 w 43733"/>
              <a:gd name="connsiteY10" fmla="*/ 23782 h 44465"/>
              <a:gd name="connsiteX11" fmla="*/ 37617 w 43733"/>
              <a:gd name="connsiteY11" fmla="*/ 30664 h 44465"/>
              <a:gd name="connsiteX12" fmla="*/ 35608 w 43733"/>
              <a:gd name="connsiteY12" fmla="*/ 36561 h 44465"/>
              <a:gd name="connsiteX13" fmla="*/ 28768 w 43733"/>
              <a:gd name="connsiteY13" fmla="*/ 37275 h 44465"/>
              <a:gd name="connsiteX14" fmla="*/ 23880 w 43733"/>
              <a:gd name="connsiteY14" fmla="*/ 43566 h 44465"/>
              <a:gd name="connsiteX15" fmla="*/ 16693 w 43733"/>
              <a:gd name="connsiteY15" fmla="*/ 39726 h 44465"/>
              <a:gd name="connsiteX16" fmla="*/ 6017 w 43733"/>
              <a:gd name="connsiteY16" fmla="*/ 35932 h 44465"/>
              <a:gd name="connsiteX17" fmla="*/ 1323 w 43733"/>
              <a:gd name="connsiteY17" fmla="*/ 31710 h 44465"/>
              <a:gd name="connsiteX18" fmla="*/ 2326 w 43733"/>
              <a:gd name="connsiteY18" fmla="*/ 26011 h 44465"/>
              <a:gd name="connsiteX19" fmla="*/ 208 w 43733"/>
              <a:gd name="connsiteY19" fmla="*/ 20164 h 44465"/>
              <a:gd name="connsiteX20" fmla="*/ 4076 w 43733"/>
              <a:gd name="connsiteY20" fmla="*/ 14967 h 44465"/>
              <a:gd name="connsiteX21" fmla="*/ 4113 w 43733"/>
              <a:gd name="connsiteY21" fmla="*/ 14830 h 44465"/>
              <a:gd name="connsiteX0" fmla="*/ 4906 w 43733"/>
              <a:gd name="connsiteY0" fmla="*/ 26637 h 44465"/>
              <a:gd name="connsiteX1" fmla="*/ 2373 w 43733"/>
              <a:gd name="connsiteY1" fmla="*/ 25840 h 44465"/>
              <a:gd name="connsiteX2" fmla="*/ 7141 w 43733"/>
              <a:gd name="connsiteY2" fmla="*/ 35359 h 44465"/>
              <a:gd name="connsiteX3" fmla="*/ 6033 w 43733"/>
              <a:gd name="connsiteY3" fmla="*/ 35740 h 44465"/>
              <a:gd name="connsiteX4" fmla="*/ 42011 w 43733"/>
              <a:gd name="connsiteY4" fmla="*/ 15814 h 44465"/>
              <a:gd name="connsiteX5" fmla="*/ 40563 w 43733"/>
              <a:gd name="connsiteY5" fmla="*/ 18490 h 44465"/>
              <a:gd name="connsiteX6" fmla="*/ 38537 w 43733"/>
              <a:gd name="connsiteY6" fmla="*/ 5886 h 44465"/>
              <a:gd name="connsiteX7" fmla="*/ 38613 w 43733"/>
              <a:gd name="connsiteY7" fmla="*/ 7150 h 44465"/>
              <a:gd name="connsiteX8" fmla="*/ 29291 w 43733"/>
              <a:gd name="connsiteY8" fmla="*/ 4412 h 44465"/>
              <a:gd name="connsiteX9" fmla="*/ 30033 w 43733"/>
              <a:gd name="connsiteY9" fmla="*/ 2800 h 44465"/>
              <a:gd name="connsiteX10" fmla="*/ 22354 w 43733"/>
              <a:gd name="connsiteY10" fmla="*/ 5180 h 44465"/>
              <a:gd name="connsiteX11" fmla="*/ 22713 w 43733"/>
              <a:gd name="connsiteY11" fmla="*/ 3790 h 44465"/>
              <a:gd name="connsiteX12" fmla="*/ 14213 w 43733"/>
              <a:gd name="connsiteY12" fmla="*/ 5652 h 44465"/>
              <a:gd name="connsiteX13" fmla="*/ 15513 w 43733"/>
              <a:gd name="connsiteY13" fmla="*/ 7000 h 44465"/>
              <a:gd name="connsiteX14" fmla="*/ 4340 w 43733"/>
              <a:gd name="connsiteY14" fmla="*/ 16249 h 44465"/>
              <a:gd name="connsiteX15" fmla="*/ 4113 w 43733"/>
              <a:gd name="connsiteY15" fmla="*/ 14830 h 44465"/>
              <a:gd name="connsiteX0" fmla="*/ 4113 w 43733"/>
              <a:gd name="connsiteY0" fmla="*/ 14830 h 44465"/>
              <a:gd name="connsiteX1" fmla="*/ 5836 w 43733"/>
              <a:gd name="connsiteY1" fmla="*/ 7367 h 44465"/>
              <a:gd name="connsiteX2" fmla="*/ 14218 w 43733"/>
              <a:gd name="connsiteY2" fmla="*/ 5662 h 44465"/>
              <a:gd name="connsiteX3" fmla="*/ 22669 w 43733"/>
              <a:gd name="connsiteY3" fmla="*/ 3892 h 44465"/>
              <a:gd name="connsiteX4" fmla="*/ 25962 w 43733"/>
              <a:gd name="connsiteY4" fmla="*/ 660 h 44465"/>
              <a:gd name="connsiteX5" fmla="*/ 30046 w 43733"/>
              <a:gd name="connsiteY5" fmla="*/ 2941 h 44465"/>
              <a:gd name="connsiteX6" fmla="*/ 35676 w 43733"/>
              <a:gd name="connsiteY6" fmla="*/ 1150 h 44465"/>
              <a:gd name="connsiteX7" fmla="*/ 38531 w 43733"/>
              <a:gd name="connsiteY7" fmla="*/ 6036 h 44465"/>
              <a:gd name="connsiteX8" fmla="*/ 42195 w 43733"/>
              <a:gd name="connsiteY8" fmla="*/ 10778 h 44465"/>
              <a:gd name="connsiteX9" fmla="*/ 42031 w 43733"/>
              <a:gd name="connsiteY9" fmla="*/ 15920 h 44465"/>
              <a:gd name="connsiteX10" fmla="*/ 43229 w 43733"/>
              <a:gd name="connsiteY10" fmla="*/ 23782 h 44465"/>
              <a:gd name="connsiteX11" fmla="*/ 37617 w 43733"/>
              <a:gd name="connsiteY11" fmla="*/ 30664 h 44465"/>
              <a:gd name="connsiteX12" fmla="*/ 35608 w 43733"/>
              <a:gd name="connsiteY12" fmla="*/ 36561 h 44465"/>
              <a:gd name="connsiteX13" fmla="*/ 28768 w 43733"/>
              <a:gd name="connsiteY13" fmla="*/ 37275 h 44465"/>
              <a:gd name="connsiteX14" fmla="*/ 23880 w 43733"/>
              <a:gd name="connsiteY14" fmla="*/ 43566 h 44465"/>
              <a:gd name="connsiteX15" fmla="*/ 16693 w 43733"/>
              <a:gd name="connsiteY15" fmla="*/ 39726 h 44465"/>
              <a:gd name="connsiteX16" fmla="*/ 6017 w 43733"/>
              <a:gd name="connsiteY16" fmla="*/ 35932 h 44465"/>
              <a:gd name="connsiteX17" fmla="*/ 1323 w 43733"/>
              <a:gd name="connsiteY17" fmla="*/ 31710 h 44465"/>
              <a:gd name="connsiteX18" fmla="*/ 2326 w 43733"/>
              <a:gd name="connsiteY18" fmla="*/ 26011 h 44465"/>
              <a:gd name="connsiteX19" fmla="*/ 208 w 43733"/>
              <a:gd name="connsiteY19" fmla="*/ 20164 h 44465"/>
              <a:gd name="connsiteX20" fmla="*/ 4076 w 43733"/>
              <a:gd name="connsiteY20" fmla="*/ 14967 h 44465"/>
              <a:gd name="connsiteX21" fmla="*/ 4113 w 43733"/>
              <a:gd name="connsiteY21" fmla="*/ 14830 h 44465"/>
              <a:gd name="connsiteX0" fmla="*/ 7141 w 43733"/>
              <a:gd name="connsiteY0" fmla="*/ 35359 h 44465"/>
              <a:gd name="connsiteX1" fmla="*/ 6033 w 43733"/>
              <a:gd name="connsiteY1" fmla="*/ 35740 h 44465"/>
              <a:gd name="connsiteX2" fmla="*/ 42011 w 43733"/>
              <a:gd name="connsiteY2" fmla="*/ 15814 h 44465"/>
              <a:gd name="connsiteX3" fmla="*/ 40563 w 43733"/>
              <a:gd name="connsiteY3" fmla="*/ 18490 h 44465"/>
              <a:gd name="connsiteX4" fmla="*/ 38537 w 43733"/>
              <a:gd name="connsiteY4" fmla="*/ 5886 h 44465"/>
              <a:gd name="connsiteX5" fmla="*/ 38613 w 43733"/>
              <a:gd name="connsiteY5" fmla="*/ 7150 h 44465"/>
              <a:gd name="connsiteX6" fmla="*/ 29291 w 43733"/>
              <a:gd name="connsiteY6" fmla="*/ 4412 h 44465"/>
              <a:gd name="connsiteX7" fmla="*/ 30033 w 43733"/>
              <a:gd name="connsiteY7" fmla="*/ 2800 h 44465"/>
              <a:gd name="connsiteX8" fmla="*/ 22354 w 43733"/>
              <a:gd name="connsiteY8" fmla="*/ 5180 h 44465"/>
              <a:gd name="connsiteX9" fmla="*/ 22713 w 43733"/>
              <a:gd name="connsiteY9" fmla="*/ 3790 h 44465"/>
              <a:gd name="connsiteX10" fmla="*/ 14213 w 43733"/>
              <a:gd name="connsiteY10" fmla="*/ 5652 h 44465"/>
              <a:gd name="connsiteX11" fmla="*/ 15513 w 43733"/>
              <a:gd name="connsiteY11" fmla="*/ 7000 h 44465"/>
              <a:gd name="connsiteX12" fmla="*/ 4340 w 43733"/>
              <a:gd name="connsiteY12" fmla="*/ 16249 h 44465"/>
              <a:gd name="connsiteX13" fmla="*/ 4113 w 43733"/>
              <a:gd name="connsiteY13" fmla="*/ 14830 h 44465"/>
              <a:gd name="connsiteX0" fmla="*/ 4113 w 43733"/>
              <a:gd name="connsiteY0" fmla="*/ 14830 h 44465"/>
              <a:gd name="connsiteX1" fmla="*/ 5836 w 43733"/>
              <a:gd name="connsiteY1" fmla="*/ 7367 h 44465"/>
              <a:gd name="connsiteX2" fmla="*/ 14218 w 43733"/>
              <a:gd name="connsiteY2" fmla="*/ 5662 h 44465"/>
              <a:gd name="connsiteX3" fmla="*/ 22669 w 43733"/>
              <a:gd name="connsiteY3" fmla="*/ 3892 h 44465"/>
              <a:gd name="connsiteX4" fmla="*/ 25962 w 43733"/>
              <a:gd name="connsiteY4" fmla="*/ 660 h 44465"/>
              <a:gd name="connsiteX5" fmla="*/ 30046 w 43733"/>
              <a:gd name="connsiteY5" fmla="*/ 2941 h 44465"/>
              <a:gd name="connsiteX6" fmla="*/ 35676 w 43733"/>
              <a:gd name="connsiteY6" fmla="*/ 1150 h 44465"/>
              <a:gd name="connsiteX7" fmla="*/ 38531 w 43733"/>
              <a:gd name="connsiteY7" fmla="*/ 6036 h 44465"/>
              <a:gd name="connsiteX8" fmla="*/ 42195 w 43733"/>
              <a:gd name="connsiteY8" fmla="*/ 10778 h 44465"/>
              <a:gd name="connsiteX9" fmla="*/ 42031 w 43733"/>
              <a:gd name="connsiteY9" fmla="*/ 15920 h 44465"/>
              <a:gd name="connsiteX10" fmla="*/ 43229 w 43733"/>
              <a:gd name="connsiteY10" fmla="*/ 23782 h 44465"/>
              <a:gd name="connsiteX11" fmla="*/ 37617 w 43733"/>
              <a:gd name="connsiteY11" fmla="*/ 30664 h 44465"/>
              <a:gd name="connsiteX12" fmla="*/ 35608 w 43733"/>
              <a:gd name="connsiteY12" fmla="*/ 36561 h 44465"/>
              <a:gd name="connsiteX13" fmla="*/ 28768 w 43733"/>
              <a:gd name="connsiteY13" fmla="*/ 37275 h 44465"/>
              <a:gd name="connsiteX14" fmla="*/ 23880 w 43733"/>
              <a:gd name="connsiteY14" fmla="*/ 43566 h 44465"/>
              <a:gd name="connsiteX15" fmla="*/ 16693 w 43733"/>
              <a:gd name="connsiteY15" fmla="*/ 39726 h 44465"/>
              <a:gd name="connsiteX16" fmla="*/ 6017 w 43733"/>
              <a:gd name="connsiteY16" fmla="*/ 35932 h 44465"/>
              <a:gd name="connsiteX17" fmla="*/ 1323 w 43733"/>
              <a:gd name="connsiteY17" fmla="*/ 31710 h 44465"/>
              <a:gd name="connsiteX18" fmla="*/ 2326 w 43733"/>
              <a:gd name="connsiteY18" fmla="*/ 26011 h 44465"/>
              <a:gd name="connsiteX19" fmla="*/ 208 w 43733"/>
              <a:gd name="connsiteY19" fmla="*/ 20164 h 44465"/>
              <a:gd name="connsiteX20" fmla="*/ 4076 w 43733"/>
              <a:gd name="connsiteY20" fmla="*/ 14967 h 44465"/>
              <a:gd name="connsiteX21" fmla="*/ 4113 w 43733"/>
              <a:gd name="connsiteY21" fmla="*/ 14830 h 44465"/>
              <a:gd name="connsiteX0" fmla="*/ 7141 w 43733"/>
              <a:gd name="connsiteY0" fmla="*/ 35359 h 44465"/>
              <a:gd name="connsiteX1" fmla="*/ 6033 w 43733"/>
              <a:gd name="connsiteY1" fmla="*/ 35740 h 44465"/>
              <a:gd name="connsiteX2" fmla="*/ 42011 w 43733"/>
              <a:gd name="connsiteY2" fmla="*/ 15814 h 44465"/>
              <a:gd name="connsiteX3" fmla="*/ 40563 w 43733"/>
              <a:gd name="connsiteY3" fmla="*/ 18490 h 44465"/>
              <a:gd name="connsiteX4" fmla="*/ 38537 w 43733"/>
              <a:gd name="connsiteY4" fmla="*/ 5886 h 44465"/>
              <a:gd name="connsiteX5" fmla="*/ 38613 w 43733"/>
              <a:gd name="connsiteY5" fmla="*/ 7150 h 44465"/>
              <a:gd name="connsiteX6" fmla="*/ 29291 w 43733"/>
              <a:gd name="connsiteY6" fmla="*/ 4412 h 44465"/>
              <a:gd name="connsiteX7" fmla="*/ 30033 w 43733"/>
              <a:gd name="connsiteY7" fmla="*/ 2800 h 44465"/>
              <a:gd name="connsiteX8" fmla="*/ 22354 w 43733"/>
              <a:gd name="connsiteY8" fmla="*/ 5180 h 44465"/>
              <a:gd name="connsiteX9" fmla="*/ 22713 w 43733"/>
              <a:gd name="connsiteY9" fmla="*/ 3790 h 44465"/>
              <a:gd name="connsiteX10" fmla="*/ 4340 w 43733"/>
              <a:gd name="connsiteY10" fmla="*/ 16249 h 44465"/>
              <a:gd name="connsiteX11" fmla="*/ 4113 w 43733"/>
              <a:gd name="connsiteY11" fmla="*/ 14830 h 44465"/>
              <a:gd name="connsiteX0" fmla="*/ 4113 w 43733"/>
              <a:gd name="connsiteY0" fmla="*/ 14830 h 44465"/>
              <a:gd name="connsiteX1" fmla="*/ 5836 w 43733"/>
              <a:gd name="connsiteY1" fmla="*/ 7367 h 44465"/>
              <a:gd name="connsiteX2" fmla="*/ 14218 w 43733"/>
              <a:gd name="connsiteY2" fmla="*/ 5662 h 44465"/>
              <a:gd name="connsiteX3" fmla="*/ 22669 w 43733"/>
              <a:gd name="connsiteY3" fmla="*/ 3892 h 44465"/>
              <a:gd name="connsiteX4" fmla="*/ 25962 w 43733"/>
              <a:gd name="connsiteY4" fmla="*/ 660 h 44465"/>
              <a:gd name="connsiteX5" fmla="*/ 30046 w 43733"/>
              <a:gd name="connsiteY5" fmla="*/ 2941 h 44465"/>
              <a:gd name="connsiteX6" fmla="*/ 35676 w 43733"/>
              <a:gd name="connsiteY6" fmla="*/ 1150 h 44465"/>
              <a:gd name="connsiteX7" fmla="*/ 38531 w 43733"/>
              <a:gd name="connsiteY7" fmla="*/ 6036 h 44465"/>
              <a:gd name="connsiteX8" fmla="*/ 42195 w 43733"/>
              <a:gd name="connsiteY8" fmla="*/ 10778 h 44465"/>
              <a:gd name="connsiteX9" fmla="*/ 42031 w 43733"/>
              <a:gd name="connsiteY9" fmla="*/ 15920 h 44465"/>
              <a:gd name="connsiteX10" fmla="*/ 43229 w 43733"/>
              <a:gd name="connsiteY10" fmla="*/ 23782 h 44465"/>
              <a:gd name="connsiteX11" fmla="*/ 37617 w 43733"/>
              <a:gd name="connsiteY11" fmla="*/ 30664 h 44465"/>
              <a:gd name="connsiteX12" fmla="*/ 35608 w 43733"/>
              <a:gd name="connsiteY12" fmla="*/ 36561 h 44465"/>
              <a:gd name="connsiteX13" fmla="*/ 28768 w 43733"/>
              <a:gd name="connsiteY13" fmla="*/ 37275 h 44465"/>
              <a:gd name="connsiteX14" fmla="*/ 23880 w 43733"/>
              <a:gd name="connsiteY14" fmla="*/ 43566 h 44465"/>
              <a:gd name="connsiteX15" fmla="*/ 16693 w 43733"/>
              <a:gd name="connsiteY15" fmla="*/ 39726 h 44465"/>
              <a:gd name="connsiteX16" fmla="*/ 6017 w 43733"/>
              <a:gd name="connsiteY16" fmla="*/ 35932 h 44465"/>
              <a:gd name="connsiteX17" fmla="*/ 1323 w 43733"/>
              <a:gd name="connsiteY17" fmla="*/ 31710 h 44465"/>
              <a:gd name="connsiteX18" fmla="*/ 2326 w 43733"/>
              <a:gd name="connsiteY18" fmla="*/ 26011 h 44465"/>
              <a:gd name="connsiteX19" fmla="*/ 208 w 43733"/>
              <a:gd name="connsiteY19" fmla="*/ 20164 h 44465"/>
              <a:gd name="connsiteX20" fmla="*/ 4076 w 43733"/>
              <a:gd name="connsiteY20" fmla="*/ 14967 h 44465"/>
              <a:gd name="connsiteX21" fmla="*/ 4113 w 43733"/>
              <a:gd name="connsiteY21" fmla="*/ 14830 h 44465"/>
              <a:gd name="connsiteX0" fmla="*/ 7141 w 43733"/>
              <a:gd name="connsiteY0" fmla="*/ 35359 h 44465"/>
              <a:gd name="connsiteX1" fmla="*/ 6033 w 43733"/>
              <a:gd name="connsiteY1" fmla="*/ 35740 h 44465"/>
              <a:gd name="connsiteX2" fmla="*/ 42011 w 43733"/>
              <a:gd name="connsiteY2" fmla="*/ 15814 h 44465"/>
              <a:gd name="connsiteX3" fmla="*/ 40563 w 43733"/>
              <a:gd name="connsiteY3" fmla="*/ 18490 h 44465"/>
              <a:gd name="connsiteX4" fmla="*/ 38537 w 43733"/>
              <a:gd name="connsiteY4" fmla="*/ 5886 h 44465"/>
              <a:gd name="connsiteX5" fmla="*/ 38613 w 43733"/>
              <a:gd name="connsiteY5" fmla="*/ 7150 h 44465"/>
              <a:gd name="connsiteX6" fmla="*/ 29291 w 43733"/>
              <a:gd name="connsiteY6" fmla="*/ 4412 h 44465"/>
              <a:gd name="connsiteX7" fmla="*/ 30033 w 43733"/>
              <a:gd name="connsiteY7" fmla="*/ 2800 h 44465"/>
              <a:gd name="connsiteX8" fmla="*/ 4340 w 43733"/>
              <a:gd name="connsiteY8" fmla="*/ 16249 h 44465"/>
              <a:gd name="connsiteX9" fmla="*/ 4113 w 43733"/>
              <a:gd name="connsiteY9" fmla="*/ 14830 h 44465"/>
              <a:gd name="connsiteX0" fmla="*/ 4113 w 43733"/>
              <a:gd name="connsiteY0" fmla="*/ 14830 h 44465"/>
              <a:gd name="connsiteX1" fmla="*/ 5836 w 43733"/>
              <a:gd name="connsiteY1" fmla="*/ 7367 h 44465"/>
              <a:gd name="connsiteX2" fmla="*/ 14218 w 43733"/>
              <a:gd name="connsiteY2" fmla="*/ 5662 h 44465"/>
              <a:gd name="connsiteX3" fmla="*/ 22669 w 43733"/>
              <a:gd name="connsiteY3" fmla="*/ 3892 h 44465"/>
              <a:gd name="connsiteX4" fmla="*/ 25962 w 43733"/>
              <a:gd name="connsiteY4" fmla="*/ 660 h 44465"/>
              <a:gd name="connsiteX5" fmla="*/ 30046 w 43733"/>
              <a:gd name="connsiteY5" fmla="*/ 2941 h 44465"/>
              <a:gd name="connsiteX6" fmla="*/ 35676 w 43733"/>
              <a:gd name="connsiteY6" fmla="*/ 1150 h 44465"/>
              <a:gd name="connsiteX7" fmla="*/ 38531 w 43733"/>
              <a:gd name="connsiteY7" fmla="*/ 6036 h 44465"/>
              <a:gd name="connsiteX8" fmla="*/ 42195 w 43733"/>
              <a:gd name="connsiteY8" fmla="*/ 10778 h 44465"/>
              <a:gd name="connsiteX9" fmla="*/ 42031 w 43733"/>
              <a:gd name="connsiteY9" fmla="*/ 15920 h 44465"/>
              <a:gd name="connsiteX10" fmla="*/ 43229 w 43733"/>
              <a:gd name="connsiteY10" fmla="*/ 23782 h 44465"/>
              <a:gd name="connsiteX11" fmla="*/ 37617 w 43733"/>
              <a:gd name="connsiteY11" fmla="*/ 30664 h 44465"/>
              <a:gd name="connsiteX12" fmla="*/ 35608 w 43733"/>
              <a:gd name="connsiteY12" fmla="*/ 36561 h 44465"/>
              <a:gd name="connsiteX13" fmla="*/ 28768 w 43733"/>
              <a:gd name="connsiteY13" fmla="*/ 37275 h 44465"/>
              <a:gd name="connsiteX14" fmla="*/ 23880 w 43733"/>
              <a:gd name="connsiteY14" fmla="*/ 43566 h 44465"/>
              <a:gd name="connsiteX15" fmla="*/ 16693 w 43733"/>
              <a:gd name="connsiteY15" fmla="*/ 39726 h 44465"/>
              <a:gd name="connsiteX16" fmla="*/ 6017 w 43733"/>
              <a:gd name="connsiteY16" fmla="*/ 35932 h 44465"/>
              <a:gd name="connsiteX17" fmla="*/ 1323 w 43733"/>
              <a:gd name="connsiteY17" fmla="*/ 31710 h 44465"/>
              <a:gd name="connsiteX18" fmla="*/ 2326 w 43733"/>
              <a:gd name="connsiteY18" fmla="*/ 26011 h 44465"/>
              <a:gd name="connsiteX19" fmla="*/ 208 w 43733"/>
              <a:gd name="connsiteY19" fmla="*/ 20164 h 44465"/>
              <a:gd name="connsiteX20" fmla="*/ 4076 w 43733"/>
              <a:gd name="connsiteY20" fmla="*/ 14967 h 44465"/>
              <a:gd name="connsiteX21" fmla="*/ 4113 w 43733"/>
              <a:gd name="connsiteY21" fmla="*/ 14830 h 44465"/>
              <a:gd name="connsiteX0" fmla="*/ 7141 w 43733"/>
              <a:gd name="connsiteY0" fmla="*/ 35359 h 44465"/>
              <a:gd name="connsiteX1" fmla="*/ 6033 w 43733"/>
              <a:gd name="connsiteY1" fmla="*/ 35740 h 44465"/>
              <a:gd name="connsiteX2" fmla="*/ 42011 w 43733"/>
              <a:gd name="connsiteY2" fmla="*/ 15814 h 44465"/>
              <a:gd name="connsiteX3" fmla="*/ 40563 w 43733"/>
              <a:gd name="connsiteY3" fmla="*/ 18490 h 44465"/>
              <a:gd name="connsiteX4" fmla="*/ 38537 w 43733"/>
              <a:gd name="connsiteY4" fmla="*/ 5886 h 44465"/>
              <a:gd name="connsiteX5" fmla="*/ 38613 w 43733"/>
              <a:gd name="connsiteY5" fmla="*/ 7150 h 44465"/>
              <a:gd name="connsiteX6" fmla="*/ 4340 w 43733"/>
              <a:gd name="connsiteY6" fmla="*/ 16249 h 44465"/>
              <a:gd name="connsiteX7" fmla="*/ 4113 w 43733"/>
              <a:gd name="connsiteY7" fmla="*/ 14830 h 44465"/>
              <a:gd name="connsiteX0" fmla="*/ 4113 w 43733"/>
              <a:gd name="connsiteY0" fmla="*/ 14830 h 44465"/>
              <a:gd name="connsiteX1" fmla="*/ 5836 w 43733"/>
              <a:gd name="connsiteY1" fmla="*/ 7367 h 44465"/>
              <a:gd name="connsiteX2" fmla="*/ 14218 w 43733"/>
              <a:gd name="connsiteY2" fmla="*/ 5662 h 44465"/>
              <a:gd name="connsiteX3" fmla="*/ 22669 w 43733"/>
              <a:gd name="connsiteY3" fmla="*/ 3892 h 44465"/>
              <a:gd name="connsiteX4" fmla="*/ 25962 w 43733"/>
              <a:gd name="connsiteY4" fmla="*/ 660 h 44465"/>
              <a:gd name="connsiteX5" fmla="*/ 30046 w 43733"/>
              <a:gd name="connsiteY5" fmla="*/ 2941 h 44465"/>
              <a:gd name="connsiteX6" fmla="*/ 35676 w 43733"/>
              <a:gd name="connsiteY6" fmla="*/ 1150 h 44465"/>
              <a:gd name="connsiteX7" fmla="*/ 38531 w 43733"/>
              <a:gd name="connsiteY7" fmla="*/ 6036 h 44465"/>
              <a:gd name="connsiteX8" fmla="*/ 42195 w 43733"/>
              <a:gd name="connsiteY8" fmla="*/ 10778 h 44465"/>
              <a:gd name="connsiteX9" fmla="*/ 42031 w 43733"/>
              <a:gd name="connsiteY9" fmla="*/ 15920 h 44465"/>
              <a:gd name="connsiteX10" fmla="*/ 43229 w 43733"/>
              <a:gd name="connsiteY10" fmla="*/ 23782 h 44465"/>
              <a:gd name="connsiteX11" fmla="*/ 37617 w 43733"/>
              <a:gd name="connsiteY11" fmla="*/ 30664 h 44465"/>
              <a:gd name="connsiteX12" fmla="*/ 35608 w 43733"/>
              <a:gd name="connsiteY12" fmla="*/ 36561 h 44465"/>
              <a:gd name="connsiteX13" fmla="*/ 28768 w 43733"/>
              <a:gd name="connsiteY13" fmla="*/ 37275 h 44465"/>
              <a:gd name="connsiteX14" fmla="*/ 23880 w 43733"/>
              <a:gd name="connsiteY14" fmla="*/ 43566 h 44465"/>
              <a:gd name="connsiteX15" fmla="*/ 16693 w 43733"/>
              <a:gd name="connsiteY15" fmla="*/ 39726 h 44465"/>
              <a:gd name="connsiteX16" fmla="*/ 6017 w 43733"/>
              <a:gd name="connsiteY16" fmla="*/ 35932 h 44465"/>
              <a:gd name="connsiteX17" fmla="*/ 1323 w 43733"/>
              <a:gd name="connsiteY17" fmla="*/ 31710 h 44465"/>
              <a:gd name="connsiteX18" fmla="*/ 2326 w 43733"/>
              <a:gd name="connsiteY18" fmla="*/ 26011 h 44465"/>
              <a:gd name="connsiteX19" fmla="*/ 208 w 43733"/>
              <a:gd name="connsiteY19" fmla="*/ 20164 h 44465"/>
              <a:gd name="connsiteX20" fmla="*/ 4076 w 43733"/>
              <a:gd name="connsiteY20" fmla="*/ 14967 h 44465"/>
              <a:gd name="connsiteX21" fmla="*/ 4113 w 43733"/>
              <a:gd name="connsiteY21" fmla="*/ 14830 h 44465"/>
              <a:gd name="connsiteX0" fmla="*/ 7141 w 43733"/>
              <a:gd name="connsiteY0" fmla="*/ 35359 h 44465"/>
              <a:gd name="connsiteX1" fmla="*/ 6033 w 43733"/>
              <a:gd name="connsiteY1" fmla="*/ 35740 h 44465"/>
              <a:gd name="connsiteX2" fmla="*/ 38537 w 43733"/>
              <a:gd name="connsiteY2" fmla="*/ 5886 h 44465"/>
              <a:gd name="connsiteX3" fmla="*/ 38613 w 43733"/>
              <a:gd name="connsiteY3" fmla="*/ 7150 h 44465"/>
              <a:gd name="connsiteX4" fmla="*/ 4340 w 43733"/>
              <a:gd name="connsiteY4" fmla="*/ 16249 h 44465"/>
              <a:gd name="connsiteX5" fmla="*/ 4113 w 43733"/>
              <a:gd name="connsiteY5" fmla="*/ 14830 h 44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733" h="44465">
                <a:moveTo>
                  <a:pt x="4113" y="14830"/>
                </a:moveTo>
                <a:cubicBezTo>
                  <a:pt x="3842" y="12117"/>
                  <a:pt x="4474" y="9381"/>
                  <a:pt x="5836" y="7367"/>
                </a:cubicBezTo>
                <a:cubicBezTo>
                  <a:pt x="7988" y="4186"/>
                  <a:pt x="11477" y="3477"/>
                  <a:pt x="14218" y="5662"/>
                </a:cubicBezTo>
                <a:cubicBezTo>
                  <a:pt x="15891" y="1369"/>
                  <a:pt x="20127" y="482"/>
                  <a:pt x="22669" y="3892"/>
                </a:cubicBezTo>
                <a:cubicBezTo>
                  <a:pt x="23310" y="2143"/>
                  <a:pt x="24541" y="934"/>
                  <a:pt x="25962" y="660"/>
                </a:cubicBezTo>
                <a:cubicBezTo>
                  <a:pt x="27526" y="358"/>
                  <a:pt x="29088" y="1230"/>
                  <a:pt x="30046" y="2941"/>
                </a:cubicBezTo>
                <a:cubicBezTo>
                  <a:pt x="31428" y="727"/>
                  <a:pt x="33714" y="0"/>
                  <a:pt x="35676" y="1150"/>
                </a:cubicBezTo>
                <a:cubicBezTo>
                  <a:pt x="37171" y="2026"/>
                  <a:pt x="38243" y="3860"/>
                  <a:pt x="38531" y="6036"/>
                </a:cubicBezTo>
                <a:cubicBezTo>
                  <a:pt x="40259" y="6678"/>
                  <a:pt x="41635" y="8458"/>
                  <a:pt x="42195" y="10778"/>
                </a:cubicBezTo>
                <a:cubicBezTo>
                  <a:pt x="42602" y="12462"/>
                  <a:pt x="42544" y="14291"/>
                  <a:pt x="42031" y="15920"/>
                </a:cubicBezTo>
                <a:cubicBezTo>
                  <a:pt x="43292" y="18154"/>
                  <a:pt x="43733" y="21050"/>
                  <a:pt x="43229" y="23782"/>
                </a:cubicBezTo>
                <a:cubicBezTo>
                  <a:pt x="42559" y="27414"/>
                  <a:pt x="40341" y="30134"/>
                  <a:pt x="37617" y="30664"/>
                </a:cubicBezTo>
                <a:cubicBezTo>
                  <a:pt x="37604" y="32931"/>
                  <a:pt x="36871" y="35081"/>
                  <a:pt x="35608" y="36561"/>
                </a:cubicBezTo>
                <a:cubicBezTo>
                  <a:pt x="33689" y="38810"/>
                  <a:pt x="30917" y="39099"/>
                  <a:pt x="28768" y="37275"/>
                </a:cubicBezTo>
                <a:cubicBezTo>
                  <a:pt x="28073" y="40408"/>
                  <a:pt x="26212" y="42803"/>
                  <a:pt x="23880" y="43566"/>
                </a:cubicBezTo>
                <a:cubicBezTo>
                  <a:pt x="21132" y="44465"/>
                  <a:pt x="18264" y="42933"/>
                  <a:pt x="16693" y="39726"/>
                </a:cubicBezTo>
                <a:cubicBezTo>
                  <a:pt x="12985" y="42770"/>
                  <a:pt x="8169" y="41059"/>
                  <a:pt x="6017" y="35932"/>
                </a:cubicBezTo>
                <a:cubicBezTo>
                  <a:pt x="3903" y="36269"/>
                  <a:pt x="1918" y="34484"/>
                  <a:pt x="1323" y="31710"/>
                </a:cubicBezTo>
                <a:cubicBezTo>
                  <a:pt x="892" y="29703"/>
                  <a:pt x="1273" y="27537"/>
                  <a:pt x="2326" y="26011"/>
                </a:cubicBezTo>
                <a:cubicBezTo>
                  <a:pt x="832" y="24814"/>
                  <a:pt x="0" y="22517"/>
                  <a:pt x="208" y="20164"/>
                </a:cubicBezTo>
                <a:cubicBezTo>
                  <a:pt x="452" y="17409"/>
                  <a:pt x="2058" y="15251"/>
                  <a:pt x="4076" y="14967"/>
                </a:cubicBezTo>
                <a:cubicBezTo>
                  <a:pt x="4088" y="14921"/>
                  <a:pt x="4101" y="14876"/>
                  <a:pt x="4113" y="14830"/>
                </a:cubicBezTo>
                <a:close/>
              </a:path>
              <a:path w="43733" h="44465" fill="none" extrusionOk="0">
                <a:moveTo>
                  <a:pt x="7141" y="35359"/>
                </a:moveTo>
                <a:cubicBezTo>
                  <a:pt x="6786" y="35552"/>
                  <a:pt x="6413" y="35680"/>
                  <a:pt x="6033" y="35740"/>
                </a:cubicBezTo>
                <a:moveTo>
                  <a:pt x="38537" y="5886"/>
                </a:moveTo>
                <a:cubicBezTo>
                  <a:pt x="38592" y="6303"/>
                  <a:pt x="38618" y="6726"/>
                  <a:pt x="38613" y="7150"/>
                </a:cubicBezTo>
                <a:moveTo>
                  <a:pt x="4340" y="16249"/>
                </a:moveTo>
                <a:cubicBezTo>
                  <a:pt x="4237" y="15785"/>
                  <a:pt x="4161" y="15311"/>
                  <a:pt x="4113" y="14830"/>
                </a:cubicBezTo>
              </a:path>
            </a:pathLst>
          </a:custGeom>
          <a:noFill/>
          <a:ln w="127000">
            <a:solidFill>
              <a:srgbClr val="ADA3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352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ruta 16"/>
          <p:cNvSpPr txBox="1"/>
          <p:nvPr/>
        </p:nvSpPr>
        <p:spPr>
          <a:xfrm>
            <a:off x="0" y="0"/>
            <a:ext cx="990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>
                <a:solidFill>
                  <a:prstClr val="black"/>
                </a:solidFill>
              </a:rPr>
              <a:t>Ämne </a:t>
            </a:r>
            <a:r>
              <a:rPr lang="sv-SE" dirty="0" smtClean="0">
                <a:solidFill>
                  <a:prstClr val="black"/>
                </a:solidFill>
              </a:rPr>
              <a:t>- Förmågorna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47" name="Rektangel 11"/>
          <p:cNvSpPr/>
          <p:nvPr/>
        </p:nvSpPr>
        <p:spPr>
          <a:xfrm>
            <a:off x="200472" y="404664"/>
            <a:ext cx="4427984" cy="1008112"/>
          </a:xfrm>
          <a:prstGeom prst="rect">
            <a:avLst/>
          </a:prstGeom>
          <a:noFill/>
          <a:ln w="1270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50" name="textruta 12"/>
          <p:cNvSpPr txBox="1"/>
          <p:nvPr/>
        </p:nvSpPr>
        <p:spPr>
          <a:xfrm>
            <a:off x="272480" y="548680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 smtClean="0">
                <a:solidFill>
                  <a:prstClr val="black"/>
                </a:solidFill>
              </a:rPr>
              <a:t>förmåga</a:t>
            </a:r>
            <a:endParaRPr lang="sv-SE" sz="4000" b="1" dirty="0">
              <a:solidFill>
                <a:prstClr val="black"/>
              </a:solidFill>
            </a:endParaRPr>
          </a:p>
        </p:txBody>
      </p:sp>
      <p:sp>
        <p:nvSpPr>
          <p:cNvPr id="51" name="Rektangel 50"/>
          <p:cNvSpPr/>
          <p:nvPr/>
        </p:nvSpPr>
        <p:spPr>
          <a:xfrm>
            <a:off x="200472" y="1628800"/>
            <a:ext cx="4427984" cy="1008112"/>
          </a:xfrm>
          <a:prstGeom prst="rect">
            <a:avLst/>
          </a:prstGeom>
          <a:noFill/>
          <a:ln w="1270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56" name="textruta 55"/>
          <p:cNvSpPr txBox="1"/>
          <p:nvPr/>
        </p:nvSpPr>
        <p:spPr>
          <a:xfrm>
            <a:off x="272480" y="1772816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>
                <a:solidFill>
                  <a:prstClr val="black"/>
                </a:solidFill>
              </a:rPr>
              <a:t>förmåga</a:t>
            </a:r>
          </a:p>
        </p:txBody>
      </p:sp>
      <p:sp>
        <p:nvSpPr>
          <p:cNvPr id="57" name="Rektangel 56"/>
          <p:cNvSpPr/>
          <p:nvPr/>
        </p:nvSpPr>
        <p:spPr>
          <a:xfrm>
            <a:off x="200472" y="2924944"/>
            <a:ext cx="4427984" cy="1008112"/>
          </a:xfrm>
          <a:prstGeom prst="rect">
            <a:avLst/>
          </a:prstGeom>
          <a:noFill/>
          <a:ln w="127000">
            <a:solidFill>
              <a:srgbClr val="E28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58" name="textruta 57"/>
          <p:cNvSpPr txBox="1"/>
          <p:nvPr/>
        </p:nvSpPr>
        <p:spPr>
          <a:xfrm>
            <a:off x="272480" y="3068960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>
                <a:solidFill>
                  <a:prstClr val="black"/>
                </a:solidFill>
              </a:rPr>
              <a:t>förmåga</a:t>
            </a:r>
          </a:p>
        </p:txBody>
      </p:sp>
      <p:sp>
        <p:nvSpPr>
          <p:cNvPr id="59" name="Rektangel 58"/>
          <p:cNvSpPr/>
          <p:nvPr/>
        </p:nvSpPr>
        <p:spPr>
          <a:xfrm>
            <a:off x="200472" y="4149080"/>
            <a:ext cx="4427984" cy="1008112"/>
          </a:xfrm>
          <a:prstGeom prst="rect">
            <a:avLst/>
          </a:prstGeom>
          <a:noFill/>
          <a:ln w="127000">
            <a:solidFill>
              <a:srgbClr val="00BA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60" name="textruta 59"/>
          <p:cNvSpPr txBox="1"/>
          <p:nvPr/>
        </p:nvSpPr>
        <p:spPr>
          <a:xfrm>
            <a:off x="272480" y="4293096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>
                <a:solidFill>
                  <a:prstClr val="black"/>
                </a:solidFill>
              </a:rPr>
              <a:t>förmåga</a:t>
            </a:r>
          </a:p>
        </p:txBody>
      </p:sp>
      <p:sp>
        <p:nvSpPr>
          <p:cNvPr id="61" name="Rektangel 60"/>
          <p:cNvSpPr/>
          <p:nvPr/>
        </p:nvSpPr>
        <p:spPr>
          <a:xfrm>
            <a:off x="5205536" y="2204864"/>
            <a:ext cx="4427984" cy="1008112"/>
          </a:xfrm>
          <a:prstGeom prst="rect">
            <a:avLst/>
          </a:prstGeom>
          <a:noFill/>
          <a:ln w="127000">
            <a:solidFill>
              <a:srgbClr val="B821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62" name="textruta 61"/>
          <p:cNvSpPr txBox="1"/>
          <p:nvPr/>
        </p:nvSpPr>
        <p:spPr>
          <a:xfrm>
            <a:off x="5297946" y="2350088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>
                <a:solidFill>
                  <a:prstClr val="black"/>
                </a:solidFill>
              </a:rPr>
              <a:t>förmåga</a:t>
            </a:r>
          </a:p>
        </p:txBody>
      </p:sp>
      <p:sp>
        <p:nvSpPr>
          <p:cNvPr id="63" name="Rektangel 62"/>
          <p:cNvSpPr/>
          <p:nvPr/>
        </p:nvSpPr>
        <p:spPr>
          <a:xfrm>
            <a:off x="5205536" y="404664"/>
            <a:ext cx="4427984" cy="1512168"/>
          </a:xfrm>
          <a:prstGeom prst="rect">
            <a:avLst/>
          </a:prstGeom>
          <a:noFill/>
          <a:ln w="1270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64" name="textruta 63"/>
          <p:cNvSpPr txBox="1"/>
          <p:nvPr/>
        </p:nvSpPr>
        <p:spPr>
          <a:xfrm>
            <a:off x="5295292" y="732731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>
                <a:solidFill>
                  <a:prstClr val="black"/>
                </a:solidFill>
              </a:rPr>
              <a:t>förmåga</a:t>
            </a:r>
          </a:p>
        </p:txBody>
      </p:sp>
      <p:sp>
        <p:nvSpPr>
          <p:cNvPr id="69" name="Rektangel 68"/>
          <p:cNvSpPr/>
          <p:nvPr/>
        </p:nvSpPr>
        <p:spPr>
          <a:xfrm>
            <a:off x="5205536" y="3429000"/>
            <a:ext cx="4427984" cy="1008112"/>
          </a:xfrm>
          <a:prstGeom prst="rect">
            <a:avLst/>
          </a:prstGeom>
          <a:noFill/>
          <a:ln w="1270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70" name="textruta 69"/>
          <p:cNvSpPr txBox="1"/>
          <p:nvPr/>
        </p:nvSpPr>
        <p:spPr>
          <a:xfrm>
            <a:off x="5277544" y="3573016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>
                <a:solidFill>
                  <a:prstClr val="black"/>
                </a:solidFill>
              </a:rPr>
              <a:t>förmåga</a:t>
            </a:r>
          </a:p>
        </p:txBody>
      </p:sp>
      <p:sp>
        <p:nvSpPr>
          <p:cNvPr id="71" name="Rektangel 16"/>
          <p:cNvSpPr/>
          <p:nvPr/>
        </p:nvSpPr>
        <p:spPr>
          <a:xfrm>
            <a:off x="5205536" y="4725144"/>
            <a:ext cx="4427984" cy="1368152"/>
          </a:xfrm>
          <a:prstGeom prst="rect">
            <a:avLst/>
          </a:prstGeom>
          <a:noFill/>
          <a:ln w="1270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72" name="textruta 17"/>
          <p:cNvSpPr txBox="1"/>
          <p:nvPr/>
        </p:nvSpPr>
        <p:spPr>
          <a:xfrm>
            <a:off x="5273327" y="4998481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>
                <a:solidFill>
                  <a:prstClr val="black"/>
                </a:solidFill>
              </a:rPr>
              <a:t>förmåga</a:t>
            </a:r>
          </a:p>
        </p:txBody>
      </p:sp>
    </p:spTree>
    <p:extLst>
      <p:ext uri="{BB962C8B-B14F-4D97-AF65-F5344CB8AC3E}">
        <p14:creationId xmlns:p14="http://schemas.microsoft.com/office/powerpoint/2010/main" val="3118379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ruta 16"/>
          <p:cNvSpPr txBox="1"/>
          <p:nvPr/>
        </p:nvSpPr>
        <p:spPr>
          <a:xfrm>
            <a:off x="0" y="0"/>
            <a:ext cx="990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>
                <a:solidFill>
                  <a:prstClr val="black"/>
                </a:solidFill>
              </a:rPr>
              <a:t>Ämne </a:t>
            </a:r>
            <a:r>
              <a:rPr lang="sv-SE" dirty="0" smtClean="0">
                <a:solidFill>
                  <a:prstClr val="black"/>
                </a:solidFill>
              </a:rPr>
              <a:t>- Förmågorna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47" name="Rektangel 11"/>
          <p:cNvSpPr/>
          <p:nvPr/>
        </p:nvSpPr>
        <p:spPr>
          <a:xfrm>
            <a:off x="200472" y="404664"/>
            <a:ext cx="4427984" cy="1008112"/>
          </a:xfrm>
          <a:prstGeom prst="rect">
            <a:avLst/>
          </a:prstGeom>
          <a:noFill/>
          <a:ln w="1270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50" name="textruta 12"/>
          <p:cNvSpPr txBox="1"/>
          <p:nvPr/>
        </p:nvSpPr>
        <p:spPr>
          <a:xfrm>
            <a:off x="272480" y="548680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 smtClean="0">
                <a:solidFill>
                  <a:prstClr val="black"/>
                </a:solidFill>
              </a:rPr>
              <a:t>förmåga</a:t>
            </a:r>
            <a:endParaRPr lang="sv-SE" sz="4000" b="1" dirty="0">
              <a:solidFill>
                <a:prstClr val="black"/>
              </a:solidFill>
            </a:endParaRPr>
          </a:p>
        </p:txBody>
      </p:sp>
      <p:sp>
        <p:nvSpPr>
          <p:cNvPr id="51" name="Rektangel 50"/>
          <p:cNvSpPr/>
          <p:nvPr/>
        </p:nvSpPr>
        <p:spPr>
          <a:xfrm>
            <a:off x="200472" y="1628800"/>
            <a:ext cx="4427984" cy="1008112"/>
          </a:xfrm>
          <a:prstGeom prst="rect">
            <a:avLst/>
          </a:prstGeom>
          <a:noFill/>
          <a:ln w="1270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56" name="textruta 55"/>
          <p:cNvSpPr txBox="1"/>
          <p:nvPr/>
        </p:nvSpPr>
        <p:spPr>
          <a:xfrm>
            <a:off x="272480" y="1772816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>
                <a:solidFill>
                  <a:prstClr val="black"/>
                </a:solidFill>
              </a:rPr>
              <a:t>förmåga</a:t>
            </a:r>
          </a:p>
        </p:txBody>
      </p:sp>
      <p:sp>
        <p:nvSpPr>
          <p:cNvPr id="57" name="Rektangel 56"/>
          <p:cNvSpPr/>
          <p:nvPr/>
        </p:nvSpPr>
        <p:spPr>
          <a:xfrm>
            <a:off x="200472" y="2924944"/>
            <a:ext cx="4427984" cy="1008112"/>
          </a:xfrm>
          <a:prstGeom prst="rect">
            <a:avLst/>
          </a:prstGeom>
          <a:noFill/>
          <a:ln w="127000">
            <a:solidFill>
              <a:srgbClr val="4541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58" name="textruta 57"/>
          <p:cNvSpPr txBox="1"/>
          <p:nvPr/>
        </p:nvSpPr>
        <p:spPr>
          <a:xfrm>
            <a:off x="272480" y="3068960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>
                <a:solidFill>
                  <a:prstClr val="black"/>
                </a:solidFill>
              </a:rPr>
              <a:t>förmåga</a:t>
            </a:r>
          </a:p>
        </p:txBody>
      </p:sp>
      <p:sp>
        <p:nvSpPr>
          <p:cNvPr id="9" name="Rektangel 17"/>
          <p:cNvSpPr/>
          <p:nvPr/>
        </p:nvSpPr>
        <p:spPr>
          <a:xfrm>
            <a:off x="200472" y="4221088"/>
            <a:ext cx="4427984" cy="1008112"/>
          </a:xfrm>
          <a:prstGeom prst="rect">
            <a:avLst/>
          </a:prstGeom>
          <a:noFill/>
          <a:ln w="127000">
            <a:solidFill>
              <a:srgbClr val="E6E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10" name="textruta 18"/>
          <p:cNvSpPr txBox="1"/>
          <p:nvPr/>
        </p:nvSpPr>
        <p:spPr>
          <a:xfrm>
            <a:off x="272480" y="4365104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>
                <a:solidFill>
                  <a:prstClr val="black"/>
                </a:solidFill>
              </a:rPr>
              <a:t>förmåga</a:t>
            </a:r>
          </a:p>
        </p:txBody>
      </p:sp>
    </p:spTree>
    <p:extLst>
      <p:ext uri="{BB962C8B-B14F-4D97-AF65-F5344CB8AC3E}">
        <p14:creationId xmlns:p14="http://schemas.microsoft.com/office/powerpoint/2010/main" val="274806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 rot="16200000">
            <a:off x="1784648" y="-1539552"/>
            <a:ext cx="6336704" cy="9649072"/>
          </a:xfrm>
          <a:prstGeom prst="rect">
            <a:avLst/>
          </a:prstGeom>
          <a:noFill/>
          <a:ln w="1270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546947"/>
              </p:ext>
            </p:extLst>
          </p:nvPr>
        </p:nvGraphicFramePr>
        <p:xfrm>
          <a:off x="200472" y="229805"/>
          <a:ext cx="9504000" cy="60231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000"/>
                <a:gridCol w="2088000"/>
                <a:gridCol w="2088000"/>
                <a:gridCol w="2088000"/>
              </a:tblGrid>
              <a:tr h="468248">
                <a:tc gridSpan="4">
                  <a:txBody>
                    <a:bodyPr/>
                    <a:lstStyle/>
                    <a:p>
                      <a:pPr algn="ctr"/>
                      <a:r>
                        <a:rPr lang="sv-SE" sz="2000" b="1" dirty="0" smtClean="0"/>
                        <a:t>Ämne</a:t>
                      </a:r>
                      <a:endParaRPr lang="sv-SE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sv-SE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sv-SE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sv-SE" sz="2000" b="1" dirty="0"/>
                    </a:p>
                  </a:txBody>
                  <a:tcPr anchor="ctr"/>
                </a:tc>
              </a:tr>
              <a:tr h="267912"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 smtClean="0"/>
                        <a:t>Du </a:t>
                      </a:r>
                      <a:endParaRPr lang="sv-SE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 smtClean="0"/>
                        <a:t>E</a:t>
                      </a:r>
                      <a:endParaRPr lang="sv-SE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 smtClean="0"/>
                        <a:t>C</a:t>
                      </a:r>
                      <a:endParaRPr lang="sv-SE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 smtClean="0"/>
                        <a:t>A</a:t>
                      </a:r>
                      <a:endParaRPr lang="sv-SE" sz="1600" b="1" dirty="0"/>
                    </a:p>
                  </a:txBody>
                  <a:tcPr anchor="ctr"/>
                </a:tc>
              </a:tr>
              <a:tr h="581363">
                <a:tc>
                  <a:txBody>
                    <a:bodyPr/>
                    <a:lstStyle/>
                    <a:p>
                      <a:r>
                        <a:rPr lang="sv-SE" sz="1400" b="0" i="1" dirty="0" smtClean="0"/>
                        <a:t>kunskapskrav….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dirty="0" smtClean="0"/>
                        <a:t>värdeord</a:t>
                      </a:r>
                      <a:endParaRPr lang="sv-SE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dirty="0" smtClean="0"/>
                        <a:t>värdeord</a:t>
                      </a:r>
                      <a:endParaRPr lang="sv-SE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dirty="0" smtClean="0"/>
                        <a:t>värdeord</a:t>
                      </a:r>
                      <a:endParaRPr lang="sv-SE" sz="1400" b="0" dirty="0" smtClean="0"/>
                    </a:p>
                  </a:txBody>
                  <a:tcPr/>
                </a:tc>
              </a:tr>
              <a:tr h="519619">
                <a:tc>
                  <a:txBody>
                    <a:bodyPr/>
                    <a:lstStyle/>
                    <a:p>
                      <a:r>
                        <a:rPr lang="sv-SE" sz="1400" b="0" i="1" dirty="0" smtClean="0"/>
                        <a:t>kunskapskrav….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dirty="0" smtClean="0"/>
                        <a:t>värdeord</a:t>
                      </a:r>
                      <a:endParaRPr lang="sv-SE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dirty="0" smtClean="0"/>
                        <a:t>värdeord</a:t>
                      </a:r>
                      <a:endParaRPr lang="sv-SE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dirty="0" smtClean="0"/>
                        <a:t>värdeord</a:t>
                      </a:r>
                      <a:endParaRPr lang="sv-SE" sz="1400" b="0" dirty="0" smtClean="0"/>
                    </a:p>
                  </a:txBody>
                  <a:tcPr/>
                </a:tc>
              </a:tr>
              <a:tr h="632509">
                <a:tc>
                  <a:txBody>
                    <a:bodyPr/>
                    <a:lstStyle/>
                    <a:p>
                      <a:r>
                        <a:rPr lang="sv-SE" sz="1400" b="0" i="1" dirty="0" smtClean="0"/>
                        <a:t>kunskapskrav….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dirty="0" smtClean="0"/>
                        <a:t>värdeord</a:t>
                      </a:r>
                      <a:endParaRPr lang="sv-SE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dirty="0" smtClean="0"/>
                        <a:t>värdeord</a:t>
                      </a:r>
                      <a:endParaRPr lang="sv-SE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dirty="0" smtClean="0"/>
                        <a:t>värdeord</a:t>
                      </a:r>
                      <a:endParaRPr lang="sv-SE" sz="1400" b="0" dirty="0" smtClean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sv-SE" sz="1400" b="0" i="1" dirty="0" smtClean="0"/>
                        <a:t>kunskapskrav….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dirty="0" smtClean="0"/>
                        <a:t>värdeord</a:t>
                      </a:r>
                      <a:endParaRPr lang="sv-SE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dirty="0" smtClean="0"/>
                        <a:t>värdeord</a:t>
                      </a:r>
                      <a:endParaRPr lang="sv-SE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dirty="0" smtClean="0"/>
                        <a:t>värdeord</a:t>
                      </a:r>
                      <a:endParaRPr lang="sv-SE" sz="1400" b="0" dirty="0" smtClean="0"/>
                    </a:p>
                  </a:txBody>
                  <a:tcPr/>
                </a:tc>
              </a:tr>
              <a:tr h="417944">
                <a:tc>
                  <a:txBody>
                    <a:bodyPr/>
                    <a:lstStyle/>
                    <a:p>
                      <a:r>
                        <a:rPr lang="sv-SE" sz="1400" b="0" i="1" dirty="0" smtClean="0"/>
                        <a:t>kunskapskrav….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dirty="0" smtClean="0"/>
                        <a:t>värdeord</a:t>
                      </a:r>
                      <a:endParaRPr lang="sv-SE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dirty="0" smtClean="0"/>
                        <a:t>värdeord</a:t>
                      </a:r>
                      <a:endParaRPr lang="sv-SE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dirty="0" smtClean="0"/>
                        <a:t>värdeord</a:t>
                      </a:r>
                      <a:endParaRPr lang="sv-SE" sz="1400" b="0" dirty="0" smtClean="0"/>
                    </a:p>
                  </a:txBody>
                  <a:tcPr/>
                </a:tc>
              </a:tr>
              <a:tr h="777984">
                <a:tc>
                  <a:txBody>
                    <a:bodyPr/>
                    <a:lstStyle/>
                    <a:p>
                      <a:r>
                        <a:rPr lang="sv-SE" sz="1400" b="0" i="1" dirty="0" smtClean="0"/>
                        <a:t>kunskapskrav….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dirty="0" smtClean="0"/>
                        <a:t>värdeord</a:t>
                      </a:r>
                      <a:endParaRPr lang="sv-SE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dirty="0" smtClean="0"/>
                        <a:t>värdeord</a:t>
                      </a:r>
                      <a:endParaRPr lang="sv-SE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dirty="0" smtClean="0"/>
                        <a:t>värdeord</a:t>
                      </a:r>
                      <a:endParaRPr lang="sv-SE" sz="1400" b="0" dirty="0" smtClean="0"/>
                    </a:p>
                  </a:txBody>
                  <a:tcPr/>
                </a:tc>
              </a:tr>
              <a:tr h="495280">
                <a:tc>
                  <a:txBody>
                    <a:bodyPr/>
                    <a:lstStyle/>
                    <a:p>
                      <a:r>
                        <a:rPr lang="sv-SE" sz="1400" b="0" i="1" dirty="0" smtClean="0"/>
                        <a:t>kunskapskrav….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dirty="0" smtClean="0"/>
                        <a:t>värdeord</a:t>
                      </a:r>
                      <a:endParaRPr lang="sv-SE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dirty="0" smtClean="0"/>
                        <a:t>värdeord</a:t>
                      </a:r>
                      <a:endParaRPr lang="sv-SE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dirty="0" smtClean="0"/>
                        <a:t>värdeord</a:t>
                      </a:r>
                      <a:endParaRPr lang="sv-SE" sz="1400" b="0" dirty="0" smtClean="0"/>
                    </a:p>
                  </a:txBody>
                  <a:tcPr/>
                </a:tc>
              </a:tr>
              <a:tr h="417944">
                <a:tc>
                  <a:txBody>
                    <a:bodyPr/>
                    <a:lstStyle/>
                    <a:p>
                      <a:r>
                        <a:rPr lang="sv-SE" sz="1400" b="0" i="1" dirty="0" smtClean="0"/>
                        <a:t>kunskapskrav….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dirty="0" smtClean="0"/>
                        <a:t>värdeord</a:t>
                      </a:r>
                      <a:endParaRPr lang="sv-SE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dirty="0" smtClean="0"/>
                        <a:t>värdeord</a:t>
                      </a:r>
                      <a:endParaRPr lang="sv-SE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dirty="0" smtClean="0"/>
                        <a:t>värdeord</a:t>
                      </a:r>
                      <a:endParaRPr lang="sv-SE" sz="1400" b="0" dirty="0" smtClean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sv-SE" sz="1400" b="0" i="1" dirty="0" smtClean="0"/>
                        <a:t>kunskapskrav….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dirty="0" smtClean="0"/>
                        <a:t>värdeord</a:t>
                      </a:r>
                      <a:endParaRPr lang="sv-SE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dirty="0" smtClean="0"/>
                        <a:t>värdeord</a:t>
                      </a:r>
                      <a:endParaRPr lang="sv-SE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dirty="0" smtClean="0"/>
                        <a:t>värdeord</a:t>
                      </a:r>
                      <a:endParaRPr lang="sv-SE" sz="1400" b="0" dirty="0" smtClean="0"/>
                    </a:p>
                  </a:txBody>
                  <a:tcPr/>
                </a:tc>
              </a:tr>
              <a:tr h="440852">
                <a:tc>
                  <a:txBody>
                    <a:bodyPr/>
                    <a:lstStyle/>
                    <a:p>
                      <a:r>
                        <a:rPr lang="sv-SE" sz="1400" b="0" i="1" dirty="0" smtClean="0"/>
                        <a:t>kunskapskrav….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dirty="0" smtClean="0"/>
                        <a:t>värdeord</a:t>
                      </a:r>
                      <a:endParaRPr lang="sv-SE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dirty="0" smtClean="0"/>
                        <a:t>värdeord</a:t>
                      </a:r>
                      <a:endParaRPr lang="sv-SE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dirty="0" smtClean="0"/>
                        <a:t>värdeord</a:t>
                      </a:r>
                      <a:endParaRPr lang="sv-SE" sz="1400" b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3030</TotalTime>
  <Words>166</Words>
  <Application>Microsoft Office PowerPoint</Application>
  <PresentationFormat>A4 (210 x 297 mm)</PresentationFormat>
  <Paragraphs>104</Paragraphs>
  <Slides>8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Ulrica Elisson</dc:creator>
  <cp:lastModifiedBy>Ulrica Elisson Grane</cp:lastModifiedBy>
  <cp:revision>93</cp:revision>
  <dcterms:created xsi:type="dcterms:W3CDTF">2014-01-07T19:59:43Z</dcterms:created>
  <dcterms:modified xsi:type="dcterms:W3CDTF">2017-03-05T12:55:43Z</dcterms:modified>
</cp:coreProperties>
</file>